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2"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y="5143500" cx="9144000"/>
  <p:notesSz cx="6858000" cy="9144000"/>
  <p:embeddedFontLst>
    <p:embeddedFont>
      <p:font typeface="Lora"/>
      <p:regular r:id="rId25"/>
      <p:bold r:id="rId26"/>
      <p:italic r:id="rId27"/>
      <p:boldItalic r:id="rId28"/>
    </p:embeddedFont>
    <p:embeddedFont>
      <p:font typeface="Pacifico"/>
      <p:regular r:id="rId29"/>
    </p:embeddedFont>
    <p:embeddedFont>
      <p:font typeface="Open Sans SemiBold"/>
      <p:regular r:id="rId30"/>
      <p:bold r:id="rId31"/>
      <p:italic r:id="rId32"/>
      <p:boldItalic r:id="rId33"/>
    </p:embeddedFont>
    <p:embeddedFont>
      <p:font typeface="Nunito Sans SemiBold"/>
      <p:regular r:id="rId34"/>
      <p:bold r:id="rId35"/>
      <p:italic r:id="rId36"/>
      <p:boldItalic r:id="rId37"/>
    </p:embeddedFont>
    <p:embeddedFont>
      <p:font typeface="Tinos"/>
      <p:regular r:id="rId38"/>
      <p:bold r:id="rId39"/>
      <p:italic r:id="rId40"/>
      <p:boldItalic r:id="rId41"/>
    </p:embeddedFont>
    <p:embeddedFont>
      <p:font typeface="Nunito Sans"/>
      <p:regular r:id="rId42"/>
      <p:bold r:id="rId43"/>
      <p:italic r:id="rId44"/>
      <p:boldItalic r:id="rId45"/>
    </p:embeddedFont>
    <p:embeddedFont>
      <p:font typeface="Open Sans"/>
      <p:regular r:id="rId46"/>
      <p:bold r:id="rId47"/>
      <p:italic r:id="rId48"/>
      <p:boldItalic r:id="rId4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Tinos-italic.fntdata"/><Relationship Id="rId42" Type="http://schemas.openxmlformats.org/officeDocument/2006/relationships/font" Target="fonts/NunitoSans-regular.fntdata"/><Relationship Id="rId41" Type="http://schemas.openxmlformats.org/officeDocument/2006/relationships/font" Target="fonts/Tinos-boldItalic.fntdata"/><Relationship Id="rId44" Type="http://schemas.openxmlformats.org/officeDocument/2006/relationships/font" Target="fonts/NunitoSans-italic.fntdata"/><Relationship Id="rId43" Type="http://schemas.openxmlformats.org/officeDocument/2006/relationships/font" Target="fonts/NunitoSans-bold.fntdata"/><Relationship Id="rId46" Type="http://schemas.openxmlformats.org/officeDocument/2006/relationships/font" Target="fonts/OpenSans-regular.fntdata"/><Relationship Id="rId45" Type="http://schemas.openxmlformats.org/officeDocument/2006/relationships/font" Target="fonts/NunitoSans-bold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font" Target="fonts/OpenSans-italic.fntdata"/><Relationship Id="rId47" Type="http://schemas.openxmlformats.org/officeDocument/2006/relationships/font" Target="fonts/OpenSans-bold.fntdata"/><Relationship Id="rId49" Type="http://schemas.openxmlformats.org/officeDocument/2006/relationships/font" Target="fonts/OpenSans-bold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OpenSansSemiBold-bold.fntdata"/><Relationship Id="rId30" Type="http://schemas.openxmlformats.org/officeDocument/2006/relationships/font" Target="fonts/OpenSansSemiBold-regular.fntdata"/><Relationship Id="rId33" Type="http://schemas.openxmlformats.org/officeDocument/2006/relationships/font" Target="fonts/OpenSansSemiBold-boldItalic.fntdata"/><Relationship Id="rId32" Type="http://schemas.openxmlformats.org/officeDocument/2006/relationships/font" Target="fonts/OpenSansSemiBold-italic.fntdata"/><Relationship Id="rId35" Type="http://schemas.openxmlformats.org/officeDocument/2006/relationships/font" Target="fonts/NunitoSansSemiBold-bold.fntdata"/><Relationship Id="rId34" Type="http://schemas.openxmlformats.org/officeDocument/2006/relationships/font" Target="fonts/NunitoSansSemiBold-regular.fntdata"/><Relationship Id="rId37" Type="http://schemas.openxmlformats.org/officeDocument/2006/relationships/font" Target="fonts/NunitoSansSemiBold-boldItalic.fntdata"/><Relationship Id="rId36" Type="http://schemas.openxmlformats.org/officeDocument/2006/relationships/font" Target="fonts/NunitoSansSemiBold-italic.fntdata"/><Relationship Id="rId39" Type="http://schemas.openxmlformats.org/officeDocument/2006/relationships/font" Target="fonts/Tinos-bold.fntdata"/><Relationship Id="rId38" Type="http://schemas.openxmlformats.org/officeDocument/2006/relationships/font" Target="fonts/Tinos-regular.fntdata"/><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font" Target="fonts/Lora-bold.fntdata"/><Relationship Id="rId25" Type="http://schemas.openxmlformats.org/officeDocument/2006/relationships/font" Target="fonts/Lora-regular.fntdata"/><Relationship Id="rId28" Type="http://schemas.openxmlformats.org/officeDocument/2006/relationships/font" Target="fonts/Lora-boldItalic.fntdata"/><Relationship Id="rId27" Type="http://schemas.openxmlformats.org/officeDocument/2006/relationships/font" Target="fonts/Lora-italic.fntdata"/><Relationship Id="rId29" Type="http://schemas.openxmlformats.org/officeDocument/2006/relationships/font" Target="fonts/Pacifico-regular.fnt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essa.lapl.org/cdm/singleitem/collection/photos/id/28520/rec/2" TargetMode="External"/><Relationship Id="rId3" Type="http://schemas.openxmlformats.org/officeDocument/2006/relationships/hyperlink" Target="https://calisphere.org/item/59bf0769-d0a9-44f6-9504-68d20bee6ee7/" TargetMode="External"/><Relationship Id="rId4" Type="http://schemas.openxmlformats.org/officeDocument/2006/relationships/hyperlink" Target="https://calisphere.org/item/26bdb8cf-2b84-4324-94d4-4260af695c88/"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owl.purdue.edu/owl/general_writing/common_writing_assignments/annotated_bibliographies/annotated_bibliography_samples.html"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c54e376029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c54e376029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ge4d0b4ec62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9" name="Google Shape;399;ge4d0b4ec62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8" name="Shape 418"/>
        <p:cNvGrpSpPr/>
        <p:nvPr/>
      </p:nvGrpSpPr>
      <p:grpSpPr>
        <a:xfrm>
          <a:off x="0" y="0"/>
          <a:ext cx="0" cy="0"/>
          <a:chOff x="0" y="0"/>
          <a:chExt cx="0" cy="0"/>
        </a:xfrm>
      </p:grpSpPr>
      <p:sp>
        <p:nvSpPr>
          <p:cNvPr id="419" name="Google Shape;419;ge4d0b4ec62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0" name="Google Shape;420;ge4d0b4ec62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u="sng">
                <a:solidFill>
                  <a:srgbClr val="8B81D2"/>
                </a:solidFill>
                <a:hlinkClick r:id="rId2">
                  <a:extLst>
                    <a:ext uri="{A12FA001-AC4F-418D-AE19-62706E023703}">
                      <ahyp:hlinkClr val="tx"/>
                    </a:ext>
                  </a:extLst>
                </a:hlinkClick>
              </a:rPr>
              <a:t>https://tessa.lapl.org/cdm/singleitem/collection/photos/id/28520/rec/2</a:t>
            </a:r>
            <a:endParaRPr>
              <a:solidFill>
                <a:schemeClr val="dk1"/>
              </a:solidFill>
            </a:endParaRPr>
          </a:p>
          <a:p>
            <a:pPr indent="0" lvl="0" marL="0" rtl="0" algn="l">
              <a:spcBef>
                <a:spcPts val="0"/>
              </a:spcBef>
              <a:spcAft>
                <a:spcPts val="0"/>
              </a:spcAft>
              <a:buClr>
                <a:schemeClr val="dk1"/>
              </a:buClr>
              <a:buSzPts val="1100"/>
              <a:buFont typeface="Arial"/>
              <a:buNone/>
            </a:pPr>
            <a:r>
              <a:rPr lang="en" u="sng">
                <a:solidFill>
                  <a:srgbClr val="8B81D2"/>
                </a:solidFill>
                <a:hlinkClick r:id="rId3">
                  <a:extLst>
                    <a:ext uri="{A12FA001-AC4F-418D-AE19-62706E023703}">
                      <ahyp:hlinkClr val="tx"/>
                    </a:ext>
                  </a:extLst>
                </a:hlinkClick>
              </a:rPr>
              <a:t>https://calisphere.org/item/59bf0769-d0a9-44f6-9504-68d20bee6ee7/</a:t>
            </a:r>
            <a:endParaRPr>
              <a:solidFill>
                <a:schemeClr val="dk1"/>
              </a:solidFill>
            </a:endParaRPr>
          </a:p>
          <a:p>
            <a:pPr indent="0" lvl="0" marL="0" rtl="0" algn="l">
              <a:spcBef>
                <a:spcPts val="0"/>
              </a:spcBef>
              <a:spcAft>
                <a:spcPts val="0"/>
              </a:spcAft>
              <a:buClr>
                <a:schemeClr val="dk1"/>
              </a:buClr>
              <a:buSzPts val="1100"/>
              <a:buFont typeface="Arial"/>
              <a:buNone/>
            </a:pPr>
            <a:r>
              <a:rPr lang="en" u="sng">
                <a:solidFill>
                  <a:srgbClr val="8B81D2"/>
                </a:solidFill>
                <a:hlinkClick r:id="rId4">
                  <a:extLst>
                    <a:ext uri="{A12FA001-AC4F-418D-AE19-62706E023703}">
                      <ahyp:hlinkClr val="tx"/>
                    </a:ext>
                  </a:extLst>
                </a:hlinkClick>
              </a:rPr>
              <a:t>https://calisphere.org/item/26bdb8cf-2b84-4324-94d4-4260af695c88/</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e4d0b4ec62_0_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9" name="Google Shape;429;ge4d0b4ec62_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ge4d0b4ec62_0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8" name="Google Shape;448;ge4d0b4ec62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ge4d0b4ec62_0_1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3" name="Google Shape;453;ge4d0b4ec62_0_1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0" name="Shape 470"/>
        <p:cNvGrpSpPr/>
        <p:nvPr/>
      </p:nvGrpSpPr>
      <p:grpSpPr>
        <a:xfrm>
          <a:off x="0" y="0"/>
          <a:ext cx="0" cy="0"/>
          <a:chOff x="0" y="0"/>
          <a:chExt cx="0" cy="0"/>
        </a:xfrm>
      </p:grpSpPr>
      <p:sp>
        <p:nvSpPr>
          <p:cNvPr id="471" name="Google Shape;471;ge4d0b4ec62_0_1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2" name="Google Shape;472;ge4d0b4ec62_0_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 name="Shape 476"/>
        <p:cNvGrpSpPr/>
        <p:nvPr/>
      </p:nvGrpSpPr>
      <p:grpSpPr>
        <a:xfrm>
          <a:off x="0" y="0"/>
          <a:ext cx="0" cy="0"/>
          <a:chOff x="0" y="0"/>
          <a:chExt cx="0" cy="0"/>
        </a:xfrm>
      </p:grpSpPr>
      <p:sp>
        <p:nvSpPr>
          <p:cNvPr id="477" name="Google Shape;477;ge4d0b4ec62_0_1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8" name="Google Shape;478;ge4d0b4ec62_0_1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ge4d0b4ec62_0_1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3" name="Google Shape;483;ge4d0b4ec62_0_1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Have students take turns reading each sentence, and discuss what the writer is communicating, and how they are using BEAM. Students sometimes have </a:t>
            </a:r>
            <a:r>
              <a:rPr lang="en"/>
              <a:t>different</a:t>
            </a:r>
            <a:r>
              <a:rPr lang="en"/>
              <a:t> interpretations of BEAM, and that’s ok as long as they are able to </a:t>
            </a:r>
            <a:r>
              <a:rPr lang="en"/>
              <a:t>thoughtfully</a:t>
            </a:r>
            <a:r>
              <a:rPr lang="en"/>
              <a:t> describe how the author is using the source. Here is what I thought as I wrote it:</a:t>
            </a:r>
            <a:endParaRPr/>
          </a:p>
          <a:p>
            <a:pPr indent="0" lvl="0" marL="0" rtl="0" algn="l">
              <a:spcBef>
                <a:spcPts val="0"/>
              </a:spcBef>
              <a:spcAft>
                <a:spcPts val="0"/>
              </a:spcAft>
              <a:buNone/>
            </a:pPr>
            <a:r>
              <a:t/>
            </a:r>
            <a:endParaRPr/>
          </a:p>
          <a:p>
            <a:pPr indent="0" lvl="0" marL="228600" rtl="0" algn="l">
              <a:spcBef>
                <a:spcPts val="0"/>
              </a:spcBef>
              <a:spcAft>
                <a:spcPts val="0"/>
              </a:spcAft>
              <a:buNone/>
            </a:pPr>
            <a:r>
              <a:rPr b="1" lang="en" sz="1200">
                <a:solidFill>
                  <a:schemeClr val="dk1"/>
                </a:solidFill>
              </a:rPr>
              <a:t>1 [Argument]</a:t>
            </a:r>
            <a:r>
              <a:rPr lang="en" sz="1200">
                <a:solidFill>
                  <a:schemeClr val="dk1"/>
                </a:solidFill>
              </a:rPr>
              <a:t>In The Road to Seneca Falls Wellman argues that the first women’s convention was the beginning of women’s suffrage and of one of the greatest social movements in U.S. history. She argues that this was made possible by a confluence of social, economic, and cultural factors. </a:t>
            </a:r>
            <a:endParaRPr sz="1200">
              <a:solidFill>
                <a:schemeClr val="dk1"/>
              </a:solidFill>
            </a:endParaRPr>
          </a:p>
          <a:p>
            <a:pPr indent="0" lvl="0" marL="228600" rtl="0" algn="l">
              <a:spcBef>
                <a:spcPts val="0"/>
              </a:spcBef>
              <a:spcAft>
                <a:spcPts val="0"/>
              </a:spcAft>
              <a:buNone/>
            </a:pPr>
            <a:r>
              <a:t/>
            </a:r>
            <a:endParaRPr sz="1200">
              <a:solidFill>
                <a:schemeClr val="dk1"/>
              </a:solidFill>
            </a:endParaRPr>
          </a:p>
          <a:p>
            <a:pPr indent="0" lvl="0" marL="228600" rtl="0" algn="l">
              <a:spcBef>
                <a:spcPts val="0"/>
              </a:spcBef>
              <a:spcAft>
                <a:spcPts val="0"/>
              </a:spcAft>
              <a:buNone/>
            </a:pPr>
            <a:r>
              <a:rPr b="1" lang="en" sz="1200">
                <a:solidFill>
                  <a:schemeClr val="dk1"/>
                </a:solidFill>
              </a:rPr>
              <a:t>2 [Background]</a:t>
            </a:r>
            <a:r>
              <a:rPr lang="en" sz="1200">
                <a:solidFill>
                  <a:schemeClr val="dk1"/>
                </a:solidFill>
              </a:rPr>
              <a:t>The book puts the convention and movement in the context of the times, as well as giving an understanding of the event in its own right. </a:t>
            </a:r>
            <a:endParaRPr sz="1200">
              <a:solidFill>
                <a:schemeClr val="dk1"/>
              </a:solidFill>
            </a:endParaRPr>
          </a:p>
          <a:p>
            <a:pPr indent="0" lvl="0" marL="228600" rtl="0" algn="l">
              <a:spcBef>
                <a:spcPts val="0"/>
              </a:spcBef>
              <a:spcAft>
                <a:spcPts val="0"/>
              </a:spcAft>
              <a:buNone/>
            </a:pPr>
            <a:r>
              <a:t/>
            </a:r>
            <a:endParaRPr sz="1200">
              <a:solidFill>
                <a:schemeClr val="dk1"/>
              </a:solidFill>
            </a:endParaRPr>
          </a:p>
          <a:p>
            <a:pPr indent="0" lvl="0" marL="228600" rtl="0" algn="l">
              <a:spcBef>
                <a:spcPts val="0"/>
              </a:spcBef>
              <a:spcAft>
                <a:spcPts val="0"/>
              </a:spcAft>
              <a:buNone/>
            </a:pPr>
            <a:r>
              <a:rPr b="1" lang="en" sz="1200">
                <a:solidFill>
                  <a:schemeClr val="dk1"/>
                </a:solidFill>
              </a:rPr>
              <a:t>3 [Evidence]</a:t>
            </a:r>
            <a:r>
              <a:rPr lang="en" sz="1200">
                <a:solidFill>
                  <a:schemeClr val="dk1"/>
                </a:solidFill>
              </a:rPr>
              <a:t> Wellman gives evidence and examples of how the convention brought together activists from many areas including abolitionists and quakers. The book provides in depth information about the demographics of the attendees including their political affiliation, and examines specific women with ties to abolition such as Elizabeth Cady Stanton, Lucretia Mott, Martha Coffin Wright and Abby Kell. </a:t>
            </a:r>
            <a:endParaRPr sz="1200">
              <a:solidFill>
                <a:schemeClr val="dk1"/>
              </a:solidFill>
            </a:endParaRPr>
          </a:p>
          <a:p>
            <a:pPr indent="0" lvl="0" marL="228600" rtl="0" algn="l">
              <a:spcBef>
                <a:spcPts val="0"/>
              </a:spcBef>
              <a:spcAft>
                <a:spcPts val="0"/>
              </a:spcAft>
              <a:buNone/>
            </a:pPr>
            <a:r>
              <a:t/>
            </a:r>
            <a:endParaRPr sz="1200">
              <a:solidFill>
                <a:schemeClr val="dk1"/>
              </a:solidFill>
            </a:endParaRPr>
          </a:p>
          <a:p>
            <a:pPr indent="0" lvl="0" marL="228600" rtl="0" algn="l">
              <a:spcBef>
                <a:spcPts val="0"/>
              </a:spcBef>
              <a:spcAft>
                <a:spcPts val="0"/>
              </a:spcAft>
              <a:buClr>
                <a:schemeClr val="dk1"/>
              </a:buClr>
              <a:buSzPts val="1100"/>
              <a:buFont typeface="Arial"/>
              <a:buNone/>
            </a:pPr>
            <a:r>
              <a:rPr lang="en" sz="1200">
                <a:solidFill>
                  <a:schemeClr val="dk1"/>
                </a:solidFill>
              </a:rPr>
              <a:t>I didn’t use method in this example, but that can be a discussion point- some sources will utilize 1 BEAM area, some will help with all 4. You may also discuss if knowing the author of the books research methods would be useful in this annotation. </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9" name="Shape 489"/>
        <p:cNvGrpSpPr/>
        <p:nvPr/>
      </p:nvGrpSpPr>
      <p:grpSpPr>
        <a:xfrm>
          <a:off x="0" y="0"/>
          <a:ext cx="0" cy="0"/>
          <a:chOff x="0" y="0"/>
          <a:chExt cx="0" cy="0"/>
        </a:xfrm>
      </p:grpSpPr>
      <p:sp>
        <p:nvSpPr>
          <p:cNvPr id="490" name="Google Shape;490;gc426e7adfd_0_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1" name="Google Shape;491;gc426e7adfd_0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Here you can introduce the annotated bibliography activity</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ge4e217918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3" name="Google Shape;513;ge4e217918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e21e4e27a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e21e4e27a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ge4e217918b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2" name="Google Shape;532;ge4e217918b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c426e7adfd_0_8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1" name="Google Shape;271;gc426e7adfd_0_8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Quick review of the parts of an annotated </a:t>
            </a:r>
            <a:r>
              <a:rPr lang="en"/>
              <a:t>bibliography</a:t>
            </a:r>
            <a:r>
              <a:rPr lang="en"/>
              <a:t> entry.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c54e376029_0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4" name="Google Shape;324;gc54e376029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u="sng">
                <a:solidFill>
                  <a:schemeClr val="dk1"/>
                </a:solidFill>
                <a:hlinkClick r:id="rId2">
                  <a:extLst>
                    <a:ext uri="{A12FA001-AC4F-418D-AE19-62706E023703}">
                      <ahyp:hlinkClr val="tx"/>
                    </a:ext>
                  </a:extLst>
                </a:hlinkClick>
              </a:rPr>
              <a:t>https://owl.purdue.edu/owl/general_writing/common_writing_assignments/annotated_bibliographies/annotated_bibliography_samples.html</a:t>
            </a:r>
            <a:r>
              <a:rPr lang="en" sz="1200">
                <a:solidFill>
                  <a:schemeClr val="dk1"/>
                </a:solidFill>
              </a:rPr>
              <a:t>  </a:t>
            </a:r>
            <a:endParaRPr sz="1200">
              <a:solidFill>
                <a:schemeClr val="dk1"/>
              </a:solidFill>
            </a:endParaRPr>
          </a:p>
          <a:p>
            <a:pPr indent="0" lvl="0" marL="0" rtl="0" algn="l">
              <a:lnSpc>
                <a:spcPct val="115000"/>
              </a:lnSpc>
              <a:spcBef>
                <a:spcPts val="0"/>
              </a:spcBef>
              <a:spcAft>
                <a:spcPts val="0"/>
              </a:spcAft>
              <a:buNone/>
            </a:pPr>
            <a:r>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Read, or have students read each sentence aloud. Discuss how each part relates to the instructions. Sentence 1 is a brief overview. Sentence 2 and 3 gives methods and </a:t>
            </a:r>
            <a:r>
              <a:rPr lang="en" sz="1200">
                <a:solidFill>
                  <a:schemeClr val="dk1"/>
                </a:solidFill>
              </a:rPr>
              <a:t>sources</a:t>
            </a:r>
            <a:r>
              <a:rPr lang="en" sz="1200">
                <a:solidFill>
                  <a:schemeClr val="dk1"/>
                </a:solidFill>
              </a:rPr>
              <a:t> consulted. </a:t>
            </a:r>
            <a:endParaRPr sz="1200">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e21e4e27a1_0_2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8" name="Google Shape;338;ge21e4e27a1_0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Ask students what is missing from this example. Can we tell what this person is researching, or how this would help them?</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ge4d0b4ec62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2" name="Google Shape;352;ge4d0b4ec62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e4d0b4ec62_0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8" name="Google Shape;368;ge4d0b4ec62_0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Now let’s consider an example that is related to a research question.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ge4d0b4ec62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4" name="Google Shape;374;ge4d0b4ec62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ge4d0b4ec62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4" name="Google Shape;394;ge4d0b4ec62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
          <p:cNvSpPr/>
          <p:nvPr/>
        </p:nvSpPr>
        <p:spPr>
          <a:xfrm>
            <a:off x="713225" y="3979450"/>
            <a:ext cx="5492400" cy="552300"/>
          </a:xfrm>
          <a:prstGeom prst="roundRect">
            <a:avLst>
              <a:gd fmla="val 50000" name="adj"/>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 name="Google Shape;10;p2"/>
          <p:cNvSpPr txBox="1"/>
          <p:nvPr>
            <p:ph type="ctrTitle"/>
          </p:nvPr>
        </p:nvSpPr>
        <p:spPr>
          <a:xfrm>
            <a:off x="713225" y="1592325"/>
            <a:ext cx="6450300" cy="2202300"/>
          </a:xfrm>
          <a:prstGeom prst="rect">
            <a:avLst/>
          </a:prstGeom>
        </p:spPr>
        <p:txBody>
          <a:bodyPr anchorCtr="0" anchor="ctr" bIns="91425" lIns="91425" spcFirstLastPara="1" rIns="91425" wrap="square" tIns="91425">
            <a:noAutofit/>
          </a:bodyPr>
          <a:lstStyle>
            <a:lvl1pPr lvl="0">
              <a:spcBef>
                <a:spcPts val="0"/>
              </a:spcBef>
              <a:spcAft>
                <a:spcPts val="0"/>
              </a:spcAft>
              <a:buSzPts val="7200"/>
              <a:buNone/>
              <a:defRPr sz="7200"/>
            </a:lvl1pPr>
            <a:lvl2pPr lvl="1">
              <a:spcBef>
                <a:spcPts val="0"/>
              </a:spcBef>
              <a:spcAft>
                <a:spcPts val="0"/>
              </a:spcAft>
              <a:buSzPts val="7200"/>
              <a:buNone/>
              <a:defRPr sz="7200"/>
            </a:lvl2pPr>
            <a:lvl3pPr lvl="2">
              <a:spcBef>
                <a:spcPts val="0"/>
              </a:spcBef>
              <a:spcAft>
                <a:spcPts val="0"/>
              </a:spcAft>
              <a:buSzPts val="7200"/>
              <a:buNone/>
              <a:defRPr sz="7200"/>
            </a:lvl3pPr>
            <a:lvl4pPr lvl="3">
              <a:spcBef>
                <a:spcPts val="0"/>
              </a:spcBef>
              <a:spcAft>
                <a:spcPts val="0"/>
              </a:spcAft>
              <a:buSzPts val="7200"/>
              <a:buNone/>
              <a:defRPr sz="7200"/>
            </a:lvl4pPr>
            <a:lvl5pPr lvl="4">
              <a:spcBef>
                <a:spcPts val="0"/>
              </a:spcBef>
              <a:spcAft>
                <a:spcPts val="0"/>
              </a:spcAft>
              <a:buSzPts val="7200"/>
              <a:buNone/>
              <a:defRPr sz="7200"/>
            </a:lvl5pPr>
            <a:lvl6pPr lvl="5">
              <a:spcBef>
                <a:spcPts val="0"/>
              </a:spcBef>
              <a:spcAft>
                <a:spcPts val="0"/>
              </a:spcAft>
              <a:buSzPts val="7200"/>
              <a:buNone/>
              <a:defRPr sz="7200"/>
            </a:lvl6pPr>
            <a:lvl7pPr lvl="6">
              <a:spcBef>
                <a:spcPts val="0"/>
              </a:spcBef>
              <a:spcAft>
                <a:spcPts val="0"/>
              </a:spcAft>
              <a:buSzPts val="7200"/>
              <a:buNone/>
              <a:defRPr sz="7200"/>
            </a:lvl7pPr>
            <a:lvl8pPr lvl="7">
              <a:spcBef>
                <a:spcPts val="0"/>
              </a:spcBef>
              <a:spcAft>
                <a:spcPts val="0"/>
              </a:spcAft>
              <a:buSzPts val="7200"/>
              <a:buNone/>
              <a:defRPr sz="7200"/>
            </a:lvl8pPr>
            <a:lvl9pPr lvl="8">
              <a:spcBef>
                <a:spcPts val="0"/>
              </a:spcBef>
              <a:spcAft>
                <a:spcPts val="0"/>
              </a:spcAft>
              <a:buSzPts val="7200"/>
              <a:buNone/>
              <a:defRPr sz="7200"/>
            </a:lvl9pPr>
          </a:lstStyle>
          <a:p/>
        </p:txBody>
      </p:sp>
      <p:sp>
        <p:nvSpPr>
          <p:cNvPr id="11" name="Google Shape;11;p2"/>
          <p:cNvSpPr txBox="1"/>
          <p:nvPr>
            <p:ph idx="1" type="subTitle"/>
          </p:nvPr>
        </p:nvSpPr>
        <p:spPr>
          <a:xfrm>
            <a:off x="713225" y="3979450"/>
            <a:ext cx="5492400" cy="552300"/>
          </a:xfrm>
          <a:prstGeom prst="rect">
            <a:avLst/>
          </a:prstGeom>
        </p:spPr>
        <p:txBody>
          <a:bodyPr anchorCtr="0" anchor="ctr" bIns="91425" lIns="91425" spcFirstLastPara="1" rIns="91425" wrap="square" tIns="91425">
            <a:noAutofit/>
          </a:bodyPr>
          <a:lstStyle>
            <a:lvl1pPr lvl="0" algn="ctr">
              <a:lnSpc>
                <a:spcPct val="100000"/>
              </a:lnSpc>
              <a:spcBef>
                <a:spcPts val="0"/>
              </a:spcBef>
              <a:spcAft>
                <a:spcPts val="0"/>
              </a:spcAft>
              <a:buSzPts val="1900"/>
              <a:buNone/>
              <a:defRPr sz="19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74" name="Shape 74"/>
        <p:cNvGrpSpPr/>
        <p:nvPr/>
      </p:nvGrpSpPr>
      <p:grpSpPr>
        <a:xfrm>
          <a:off x="0" y="0"/>
          <a:ext cx="0" cy="0"/>
          <a:chOff x="0" y="0"/>
          <a:chExt cx="0" cy="0"/>
        </a:xfrm>
      </p:grpSpPr>
      <p:sp>
        <p:nvSpPr>
          <p:cNvPr id="75" name="Google Shape;75;p11"/>
          <p:cNvSpPr txBox="1"/>
          <p:nvPr>
            <p:ph hasCustomPrompt="1" type="title"/>
          </p:nvPr>
        </p:nvSpPr>
        <p:spPr>
          <a:xfrm>
            <a:off x="713225" y="1838625"/>
            <a:ext cx="5854500" cy="1388400"/>
          </a:xfrm>
          <a:prstGeom prst="rect">
            <a:avLst/>
          </a:prstGeom>
        </p:spPr>
        <p:txBody>
          <a:bodyPr anchorCtr="0" anchor="ctr" bIns="91425" lIns="91425" spcFirstLastPara="1" rIns="91425" wrap="square" tIns="91425">
            <a:noAutofit/>
          </a:bodyPr>
          <a:lstStyle>
            <a:lvl1pPr lvl="0">
              <a:spcBef>
                <a:spcPts val="0"/>
              </a:spcBef>
              <a:spcAft>
                <a:spcPts val="0"/>
              </a:spcAft>
              <a:buSzPts val="7200"/>
              <a:buNone/>
              <a:defRPr sz="7200"/>
            </a:lvl1pPr>
            <a:lvl2pPr lvl="1">
              <a:spcBef>
                <a:spcPts val="0"/>
              </a:spcBef>
              <a:spcAft>
                <a:spcPts val="0"/>
              </a:spcAft>
              <a:buSzPts val="7200"/>
              <a:buNone/>
              <a:defRPr sz="7200"/>
            </a:lvl2pPr>
            <a:lvl3pPr lvl="2">
              <a:spcBef>
                <a:spcPts val="0"/>
              </a:spcBef>
              <a:spcAft>
                <a:spcPts val="0"/>
              </a:spcAft>
              <a:buSzPts val="7200"/>
              <a:buNone/>
              <a:defRPr sz="7200"/>
            </a:lvl3pPr>
            <a:lvl4pPr lvl="3">
              <a:spcBef>
                <a:spcPts val="0"/>
              </a:spcBef>
              <a:spcAft>
                <a:spcPts val="0"/>
              </a:spcAft>
              <a:buSzPts val="7200"/>
              <a:buNone/>
              <a:defRPr sz="7200"/>
            </a:lvl4pPr>
            <a:lvl5pPr lvl="4">
              <a:spcBef>
                <a:spcPts val="0"/>
              </a:spcBef>
              <a:spcAft>
                <a:spcPts val="0"/>
              </a:spcAft>
              <a:buSzPts val="7200"/>
              <a:buNone/>
              <a:defRPr sz="7200"/>
            </a:lvl5pPr>
            <a:lvl6pPr lvl="5">
              <a:spcBef>
                <a:spcPts val="0"/>
              </a:spcBef>
              <a:spcAft>
                <a:spcPts val="0"/>
              </a:spcAft>
              <a:buSzPts val="7200"/>
              <a:buNone/>
              <a:defRPr sz="7200"/>
            </a:lvl6pPr>
            <a:lvl7pPr lvl="6">
              <a:spcBef>
                <a:spcPts val="0"/>
              </a:spcBef>
              <a:spcAft>
                <a:spcPts val="0"/>
              </a:spcAft>
              <a:buSzPts val="7200"/>
              <a:buNone/>
              <a:defRPr sz="7200"/>
            </a:lvl7pPr>
            <a:lvl8pPr lvl="7">
              <a:spcBef>
                <a:spcPts val="0"/>
              </a:spcBef>
              <a:spcAft>
                <a:spcPts val="0"/>
              </a:spcAft>
              <a:buSzPts val="7200"/>
              <a:buNone/>
              <a:defRPr sz="7200"/>
            </a:lvl8pPr>
            <a:lvl9pPr lvl="8">
              <a:spcBef>
                <a:spcPts val="0"/>
              </a:spcBef>
              <a:spcAft>
                <a:spcPts val="0"/>
              </a:spcAft>
              <a:buSzPts val="7200"/>
              <a:buNone/>
              <a:defRPr sz="7200"/>
            </a:lvl9pPr>
          </a:lstStyle>
          <a:p>
            <a:r>
              <a:t>xx%</a:t>
            </a:r>
          </a:p>
        </p:txBody>
      </p:sp>
      <p:sp>
        <p:nvSpPr>
          <p:cNvPr id="76" name="Google Shape;76;p11"/>
          <p:cNvSpPr/>
          <p:nvPr/>
        </p:nvSpPr>
        <p:spPr>
          <a:xfrm>
            <a:off x="713225" y="3197825"/>
            <a:ext cx="5492400" cy="552300"/>
          </a:xfrm>
          <a:prstGeom prst="roundRect">
            <a:avLst>
              <a:gd fmla="val 50000" name="adj"/>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11"/>
          <p:cNvSpPr/>
          <p:nvPr/>
        </p:nvSpPr>
        <p:spPr>
          <a:xfrm>
            <a:off x="1125614" y="1393363"/>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11"/>
          <p:cNvSpPr/>
          <p:nvPr/>
        </p:nvSpPr>
        <p:spPr>
          <a:xfrm>
            <a:off x="1383053" y="1393363"/>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11"/>
          <p:cNvSpPr/>
          <p:nvPr/>
        </p:nvSpPr>
        <p:spPr>
          <a:xfrm>
            <a:off x="1640492" y="1393363"/>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11"/>
          <p:cNvSpPr/>
          <p:nvPr/>
        </p:nvSpPr>
        <p:spPr>
          <a:xfrm>
            <a:off x="1897930" y="1393363"/>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11"/>
          <p:cNvSpPr/>
          <p:nvPr/>
        </p:nvSpPr>
        <p:spPr>
          <a:xfrm>
            <a:off x="2155369" y="1393363"/>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1"/>
          <p:cNvSpPr/>
          <p:nvPr/>
        </p:nvSpPr>
        <p:spPr>
          <a:xfrm>
            <a:off x="2412808" y="1393363"/>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11"/>
          <p:cNvSpPr/>
          <p:nvPr/>
        </p:nvSpPr>
        <p:spPr>
          <a:xfrm>
            <a:off x="2670247" y="1393363"/>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11"/>
          <p:cNvSpPr/>
          <p:nvPr/>
        </p:nvSpPr>
        <p:spPr>
          <a:xfrm>
            <a:off x="5880714" y="1353551"/>
            <a:ext cx="70500" cy="422400"/>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11"/>
          <p:cNvSpPr/>
          <p:nvPr/>
        </p:nvSpPr>
        <p:spPr>
          <a:xfrm rot="1405277">
            <a:off x="6219482" y="1424249"/>
            <a:ext cx="70945" cy="422480"/>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11"/>
          <p:cNvSpPr/>
          <p:nvPr/>
        </p:nvSpPr>
        <p:spPr>
          <a:xfrm rot="2741169">
            <a:off x="6487925" y="1603989"/>
            <a:ext cx="70857" cy="422364"/>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11"/>
          <p:cNvSpPr/>
          <p:nvPr/>
        </p:nvSpPr>
        <p:spPr>
          <a:xfrm rot="5400000">
            <a:off x="6725925" y="2196554"/>
            <a:ext cx="70500" cy="422400"/>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11"/>
          <p:cNvSpPr/>
          <p:nvPr/>
        </p:nvSpPr>
        <p:spPr>
          <a:xfrm flipH="1" rot="-1405277">
            <a:off x="5553902" y="1424249"/>
            <a:ext cx="70945" cy="422480"/>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11"/>
          <p:cNvSpPr/>
          <p:nvPr/>
        </p:nvSpPr>
        <p:spPr>
          <a:xfrm flipH="1" rot="-2741169">
            <a:off x="5285546" y="1603989"/>
            <a:ext cx="70857" cy="422364"/>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11"/>
          <p:cNvSpPr/>
          <p:nvPr/>
        </p:nvSpPr>
        <p:spPr>
          <a:xfrm rot="4100042">
            <a:off x="6667525" y="1881857"/>
            <a:ext cx="70694" cy="422608"/>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11"/>
          <p:cNvSpPr/>
          <p:nvPr/>
        </p:nvSpPr>
        <p:spPr>
          <a:xfrm flipH="1" rot="-4100042">
            <a:off x="6667480" y="2511120"/>
            <a:ext cx="70694" cy="422608"/>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11"/>
          <p:cNvSpPr/>
          <p:nvPr/>
        </p:nvSpPr>
        <p:spPr>
          <a:xfrm>
            <a:off x="868175" y="1393363"/>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11"/>
          <p:cNvSpPr txBox="1"/>
          <p:nvPr>
            <p:ph idx="1" type="subTitle"/>
          </p:nvPr>
        </p:nvSpPr>
        <p:spPr>
          <a:xfrm>
            <a:off x="713225" y="3197825"/>
            <a:ext cx="5492400" cy="5523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900"/>
              <a:buNone/>
              <a:defRPr sz="19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rgbClr val="FFFFFF"/>
        </a:solidFill>
      </p:bgPr>
    </p:bg>
    <p:spTree>
      <p:nvGrpSpPr>
        <p:cNvPr id="94" name="Shape 94"/>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
    <p:bg>
      <p:bgPr>
        <a:solidFill>
          <a:srgbClr val="FAEDD9"/>
        </a:solidFill>
      </p:bgPr>
    </p:bg>
    <p:spTree>
      <p:nvGrpSpPr>
        <p:cNvPr id="95" name="Shape 95"/>
        <p:cNvGrpSpPr/>
        <p:nvPr/>
      </p:nvGrpSpPr>
      <p:grpSpPr>
        <a:xfrm>
          <a:off x="0" y="0"/>
          <a:ext cx="0" cy="0"/>
          <a:chOff x="0" y="0"/>
          <a:chExt cx="0" cy="0"/>
        </a:xfrm>
      </p:grpSpPr>
      <p:sp>
        <p:nvSpPr>
          <p:cNvPr id="96" name="Google Shape;96;p13"/>
          <p:cNvSpPr txBox="1"/>
          <p:nvPr>
            <p:ph type="title"/>
          </p:nvPr>
        </p:nvSpPr>
        <p:spPr>
          <a:xfrm>
            <a:off x="713225" y="2194738"/>
            <a:ext cx="7718700" cy="973500"/>
          </a:xfrm>
          <a:prstGeom prst="rect">
            <a:avLst/>
          </a:prstGeom>
        </p:spPr>
        <p:txBody>
          <a:bodyPr anchorCtr="0" anchor="t" bIns="91425" lIns="91425" spcFirstLastPara="1" rIns="91425" wrap="square" tIns="91425">
            <a:noAutofit/>
          </a:bodyPr>
          <a:lstStyle>
            <a:lvl1pPr lvl="0" rtl="0">
              <a:spcBef>
                <a:spcPts val="0"/>
              </a:spcBef>
              <a:spcAft>
                <a:spcPts val="0"/>
              </a:spcAft>
              <a:buSzPts val="5800"/>
              <a:buNone/>
              <a:defRPr sz="5800"/>
            </a:lvl1pPr>
            <a:lvl2pPr lvl="1" rtl="0">
              <a:spcBef>
                <a:spcPts val="0"/>
              </a:spcBef>
              <a:spcAft>
                <a:spcPts val="0"/>
              </a:spcAft>
              <a:buSzPts val="5800"/>
              <a:buNone/>
              <a:defRPr sz="5800"/>
            </a:lvl2pPr>
            <a:lvl3pPr lvl="2" rtl="0">
              <a:spcBef>
                <a:spcPts val="0"/>
              </a:spcBef>
              <a:spcAft>
                <a:spcPts val="0"/>
              </a:spcAft>
              <a:buSzPts val="5800"/>
              <a:buNone/>
              <a:defRPr sz="5800"/>
            </a:lvl3pPr>
            <a:lvl4pPr lvl="3" rtl="0">
              <a:spcBef>
                <a:spcPts val="0"/>
              </a:spcBef>
              <a:spcAft>
                <a:spcPts val="0"/>
              </a:spcAft>
              <a:buSzPts val="5800"/>
              <a:buNone/>
              <a:defRPr sz="5800"/>
            </a:lvl4pPr>
            <a:lvl5pPr lvl="4" rtl="0">
              <a:spcBef>
                <a:spcPts val="0"/>
              </a:spcBef>
              <a:spcAft>
                <a:spcPts val="0"/>
              </a:spcAft>
              <a:buSzPts val="5800"/>
              <a:buNone/>
              <a:defRPr sz="5800"/>
            </a:lvl5pPr>
            <a:lvl6pPr lvl="5" rtl="0">
              <a:spcBef>
                <a:spcPts val="0"/>
              </a:spcBef>
              <a:spcAft>
                <a:spcPts val="0"/>
              </a:spcAft>
              <a:buSzPts val="5800"/>
              <a:buNone/>
              <a:defRPr sz="5800"/>
            </a:lvl6pPr>
            <a:lvl7pPr lvl="6" rtl="0">
              <a:spcBef>
                <a:spcPts val="0"/>
              </a:spcBef>
              <a:spcAft>
                <a:spcPts val="0"/>
              </a:spcAft>
              <a:buSzPts val="5800"/>
              <a:buNone/>
              <a:defRPr sz="5800"/>
            </a:lvl7pPr>
            <a:lvl8pPr lvl="7" rtl="0">
              <a:spcBef>
                <a:spcPts val="0"/>
              </a:spcBef>
              <a:spcAft>
                <a:spcPts val="0"/>
              </a:spcAft>
              <a:buSzPts val="5800"/>
              <a:buNone/>
              <a:defRPr sz="5800"/>
            </a:lvl8pPr>
            <a:lvl9pPr lvl="8" rtl="0">
              <a:spcBef>
                <a:spcPts val="0"/>
              </a:spcBef>
              <a:spcAft>
                <a:spcPts val="0"/>
              </a:spcAft>
              <a:buSzPts val="5800"/>
              <a:buNone/>
              <a:defRPr sz="5800"/>
            </a:lvl9pPr>
          </a:lstStyle>
          <a:p/>
        </p:txBody>
      </p:sp>
      <p:sp>
        <p:nvSpPr>
          <p:cNvPr id="97" name="Google Shape;97;p13"/>
          <p:cNvSpPr txBox="1"/>
          <p:nvPr>
            <p:ph idx="1" type="subTitle"/>
          </p:nvPr>
        </p:nvSpPr>
        <p:spPr>
          <a:xfrm>
            <a:off x="809875" y="539500"/>
            <a:ext cx="1744500" cy="374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98" name="Google Shape;98;p13"/>
          <p:cNvSpPr txBox="1"/>
          <p:nvPr>
            <p:ph idx="2" type="subTitle"/>
          </p:nvPr>
        </p:nvSpPr>
        <p:spPr>
          <a:xfrm>
            <a:off x="809875" y="963200"/>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99" name="Google Shape;99;p13"/>
          <p:cNvSpPr txBox="1"/>
          <p:nvPr>
            <p:ph idx="3" type="subTitle"/>
          </p:nvPr>
        </p:nvSpPr>
        <p:spPr>
          <a:xfrm>
            <a:off x="6686275" y="539500"/>
            <a:ext cx="1744500" cy="374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00" name="Google Shape;100;p13"/>
          <p:cNvSpPr txBox="1"/>
          <p:nvPr>
            <p:ph idx="4" type="subTitle"/>
          </p:nvPr>
        </p:nvSpPr>
        <p:spPr>
          <a:xfrm>
            <a:off x="6686275" y="963200"/>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101" name="Google Shape;101;p13"/>
          <p:cNvSpPr txBox="1"/>
          <p:nvPr>
            <p:ph idx="5" type="subTitle"/>
          </p:nvPr>
        </p:nvSpPr>
        <p:spPr>
          <a:xfrm>
            <a:off x="3748075" y="539500"/>
            <a:ext cx="1744500" cy="374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02" name="Google Shape;102;p13"/>
          <p:cNvSpPr txBox="1"/>
          <p:nvPr>
            <p:ph idx="6" type="subTitle"/>
          </p:nvPr>
        </p:nvSpPr>
        <p:spPr>
          <a:xfrm>
            <a:off x="3748075" y="963200"/>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103" name="Google Shape;103;p13"/>
          <p:cNvSpPr txBox="1"/>
          <p:nvPr>
            <p:ph idx="7" type="subTitle"/>
          </p:nvPr>
        </p:nvSpPr>
        <p:spPr>
          <a:xfrm>
            <a:off x="809875" y="3697225"/>
            <a:ext cx="1744500" cy="374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04" name="Google Shape;104;p13"/>
          <p:cNvSpPr txBox="1"/>
          <p:nvPr>
            <p:ph idx="8" type="subTitle"/>
          </p:nvPr>
        </p:nvSpPr>
        <p:spPr>
          <a:xfrm>
            <a:off x="809875" y="4120925"/>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105" name="Google Shape;105;p13"/>
          <p:cNvSpPr txBox="1"/>
          <p:nvPr>
            <p:ph idx="9" type="subTitle"/>
          </p:nvPr>
        </p:nvSpPr>
        <p:spPr>
          <a:xfrm>
            <a:off x="6686275" y="3697225"/>
            <a:ext cx="1744500" cy="374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06" name="Google Shape;106;p13"/>
          <p:cNvSpPr txBox="1"/>
          <p:nvPr>
            <p:ph idx="13" type="subTitle"/>
          </p:nvPr>
        </p:nvSpPr>
        <p:spPr>
          <a:xfrm>
            <a:off x="6686275" y="4120925"/>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107" name="Google Shape;107;p13"/>
          <p:cNvSpPr txBox="1"/>
          <p:nvPr>
            <p:ph idx="14" type="subTitle"/>
          </p:nvPr>
        </p:nvSpPr>
        <p:spPr>
          <a:xfrm>
            <a:off x="3748075" y="3697225"/>
            <a:ext cx="1744500" cy="374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08" name="Google Shape;108;p13"/>
          <p:cNvSpPr txBox="1"/>
          <p:nvPr>
            <p:ph idx="15" type="subTitle"/>
          </p:nvPr>
        </p:nvSpPr>
        <p:spPr>
          <a:xfrm>
            <a:off x="3748075" y="4120925"/>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CUSTOM">
    <p:spTree>
      <p:nvGrpSpPr>
        <p:cNvPr id="109" name="Shape 109"/>
        <p:cNvGrpSpPr/>
        <p:nvPr/>
      </p:nvGrpSpPr>
      <p:grpSpPr>
        <a:xfrm>
          <a:off x="0" y="0"/>
          <a:ext cx="0" cy="0"/>
          <a:chOff x="0" y="0"/>
          <a:chExt cx="0" cy="0"/>
        </a:xfrm>
      </p:grpSpPr>
      <p:sp>
        <p:nvSpPr>
          <p:cNvPr id="110" name="Google Shape;110;p14"/>
          <p:cNvSpPr txBox="1"/>
          <p:nvPr/>
        </p:nvSpPr>
        <p:spPr>
          <a:xfrm>
            <a:off x="713225" y="-208000"/>
            <a:ext cx="6450300" cy="50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0">
                <a:solidFill>
                  <a:srgbClr val="FABE0C"/>
                </a:solidFill>
                <a:latin typeface="Nunito Sans"/>
                <a:ea typeface="Nunito Sans"/>
                <a:cs typeface="Nunito Sans"/>
                <a:sym typeface="Nunito Sans"/>
              </a:rPr>
              <a:t>“</a:t>
            </a:r>
            <a:endParaRPr sz="13000">
              <a:solidFill>
                <a:srgbClr val="FABE0C"/>
              </a:solidFill>
              <a:latin typeface="Nunito Sans"/>
              <a:ea typeface="Nunito Sans"/>
              <a:cs typeface="Nunito Sans"/>
              <a:sym typeface="Nunito Sans"/>
            </a:endParaRPr>
          </a:p>
        </p:txBody>
      </p:sp>
      <p:sp>
        <p:nvSpPr>
          <p:cNvPr id="111" name="Google Shape;111;p14"/>
          <p:cNvSpPr/>
          <p:nvPr/>
        </p:nvSpPr>
        <p:spPr>
          <a:xfrm>
            <a:off x="1959550" y="231150"/>
            <a:ext cx="2931000" cy="552300"/>
          </a:xfrm>
          <a:prstGeom prst="roundRect">
            <a:avLst>
              <a:gd fmla="val 50000" name="adj"/>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14"/>
          <p:cNvSpPr txBox="1"/>
          <p:nvPr>
            <p:ph idx="1" type="subTitle"/>
          </p:nvPr>
        </p:nvSpPr>
        <p:spPr>
          <a:xfrm>
            <a:off x="713225" y="1534600"/>
            <a:ext cx="6450300" cy="22023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3000"/>
              <a:buFont typeface="Nunito Sans"/>
              <a:buNone/>
              <a:defRPr sz="3000">
                <a:latin typeface="Nunito Sans"/>
                <a:ea typeface="Nunito Sans"/>
                <a:cs typeface="Nunito Sans"/>
                <a:sym typeface="Nunito Sans"/>
              </a:defRPr>
            </a:lvl1pPr>
            <a:lvl2pPr lvl="1" rtl="0">
              <a:lnSpc>
                <a:spcPct val="100000"/>
              </a:lnSpc>
              <a:spcBef>
                <a:spcPts val="0"/>
              </a:spcBef>
              <a:spcAft>
                <a:spcPts val="0"/>
              </a:spcAft>
              <a:buSzPts val="3000"/>
              <a:buFont typeface="Nunito Sans"/>
              <a:buNone/>
              <a:defRPr sz="3000">
                <a:latin typeface="Nunito Sans"/>
                <a:ea typeface="Nunito Sans"/>
                <a:cs typeface="Nunito Sans"/>
                <a:sym typeface="Nunito Sans"/>
              </a:defRPr>
            </a:lvl2pPr>
            <a:lvl3pPr lvl="2" rtl="0">
              <a:lnSpc>
                <a:spcPct val="100000"/>
              </a:lnSpc>
              <a:spcBef>
                <a:spcPts val="0"/>
              </a:spcBef>
              <a:spcAft>
                <a:spcPts val="0"/>
              </a:spcAft>
              <a:buSzPts val="3000"/>
              <a:buFont typeface="Nunito Sans"/>
              <a:buNone/>
              <a:defRPr sz="3000">
                <a:latin typeface="Nunito Sans"/>
                <a:ea typeface="Nunito Sans"/>
                <a:cs typeface="Nunito Sans"/>
                <a:sym typeface="Nunito Sans"/>
              </a:defRPr>
            </a:lvl3pPr>
            <a:lvl4pPr lvl="3" rtl="0">
              <a:lnSpc>
                <a:spcPct val="100000"/>
              </a:lnSpc>
              <a:spcBef>
                <a:spcPts val="0"/>
              </a:spcBef>
              <a:spcAft>
                <a:spcPts val="0"/>
              </a:spcAft>
              <a:buSzPts val="3000"/>
              <a:buFont typeface="Nunito Sans"/>
              <a:buNone/>
              <a:defRPr sz="3000">
                <a:latin typeface="Nunito Sans"/>
                <a:ea typeface="Nunito Sans"/>
                <a:cs typeface="Nunito Sans"/>
                <a:sym typeface="Nunito Sans"/>
              </a:defRPr>
            </a:lvl4pPr>
            <a:lvl5pPr lvl="4" rtl="0">
              <a:lnSpc>
                <a:spcPct val="100000"/>
              </a:lnSpc>
              <a:spcBef>
                <a:spcPts val="0"/>
              </a:spcBef>
              <a:spcAft>
                <a:spcPts val="0"/>
              </a:spcAft>
              <a:buSzPts val="3000"/>
              <a:buFont typeface="Nunito Sans"/>
              <a:buNone/>
              <a:defRPr sz="3000">
                <a:latin typeface="Nunito Sans"/>
                <a:ea typeface="Nunito Sans"/>
                <a:cs typeface="Nunito Sans"/>
                <a:sym typeface="Nunito Sans"/>
              </a:defRPr>
            </a:lvl5pPr>
            <a:lvl6pPr lvl="5" rtl="0">
              <a:lnSpc>
                <a:spcPct val="100000"/>
              </a:lnSpc>
              <a:spcBef>
                <a:spcPts val="0"/>
              </a:spcBef>
              <a:spcAft>
                <a:spcPts val="0"/>
              </a:spcAft>
              <a:buSzPts val="3000"/>
              <a:buFont typeface="Nunito Sans"/>
              <a:buNone/>
              <a:defRPr sz="3000">
                <a:latin typeface="Nunito Sans"/>
                <a:ea typeface="Nunito Sans"/>
                <a:cs typeface="Nunito Sans"/>
                <a:sym typeface="Nunito Sans"/>
              </a:defRPr>
            </a:lvl6pPr>
            <a:lvl7pPr lvl="6" rtl="0">
              <a:lnSpc>
                <a:spcPct val="100000"/>
              </a:lnSpc>
              <a:spcBef>
                <a:spcPts val="0"/>
              </a:spcBef>
              <a:spcAft>
                <a:spcPts val="0"/>
              </a:spcAft>
              <a:buSzPts val="3000"/>
              <a:buFont typeface="Nunito Sans"/>
              <a:buNone/>
              <a:defRPr sz="3000">
                <a:latin typeface="Nunito Sans"/>
                <a:ea typeface="Nunito Sans"/>
                <a:cs typeface="Nunito Sans"/>
                <a:sym typeface="Nunito Sans"/>
              </a:defRPr>
            </a:lvl7pPr>
            <a:lvl8pPr lvl="7" rtl="0">
              <a:lnSpc>
                <a:spcPct val="100000"/>
              </a:lnSpc>
              <a:spcBef>
                <a:spcPts val="0"/>
              </a:spcBef>
              <a:spcAft>
                <a:spcPts val="0"/>
              </a:spcAft>
              <a:buSzPts val="3000"/>
              <a:buFont typeface="Nunito Sans"/>
              <a:buNone/>
              <a:defRPr sz="3000">
                <a:latin typeface="Nunito Sans"/>
                <a:ea typeface="Nunito Sans"/>
                <a:cs typeface="Nunito Sans"/>
                <a:sym typeface="Nunito Sans"/>
              </a:defRPr>
            </a:lvl8pPr>
            <a:lvl9pPr lvl="8" rtl="0">
              <a:lnSpc>
                <a:spcPct val="100000"/>
              </a:lnSpc>
              <a:spcBef>
                <a:spcPts val="0"/>
              </a:spcBef>
              <a:spcAft>
                <a:spcPts val="0"/>
              </a:spcAft>
              <a:buSzPts val="3000"/>
              <a:buFont typeface="Nunito Sans"/>
              <a:buNone/>
              <a:defRPr sz="3000">
                <a:latin typeface="Nunito Sans"/>
                <a:ea typeface="Nunito Sans"/>
                <a:cs typeface="Nunito Sans"/>
                <a:sym typeface="Nunito Sans"/>
              </a:defRPr>
            </a:lvl9pPr>
          </a:lstStyle>
          <a:p/>
        </p:txBody>
      </p:sp>
      <p:sp>
        <p:nvSpPr>
          <p:cNvPr id="113" name="Google Shape;113;p14"/>
          <p:cNvSpPr txBox="1"/>
          <p:nvPr>
            <p:ph idx="2" type="subTitle"/>
          </p:nvPr>
        </p:nvSpPr>
        <p:spPr>
          <a:xfrm>
            <a:off x="2059575" y="231150"/>
            <a:ext cx="2931000" cy="5523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2200"/>
              <a:buNone/>
              <a:defRPr sz="2200"/>
            </a:lvl1pPr>
            <a:lvl2pPr lvl="1" rtl="0">
              <a:lnSpc>
                <a:spcPct val="100000"/>
              </a:lnSpc>
              <a:spcBef>
                <a:spcPts val="0"/>
              </a:spcBef>
              <a:spcAft>
                <a:spcPts val="0"/>
              </a:spcAft>
              <a:buSzPts val="2200"/>
              <a:buNone/>
              <a:defRPr sz="2200"/>
            </a:lvl2pPr>
            <a:lvl3pPr lvl="2" rtl="0">
              <a:lnSpc>
                <a:spcPct val="100000"/>
              </a:lnSpc>
              <a:spcBef>
                <a:spcPts val="0"/>
              </a:spcBef>
              <a:spcAft>
                <a:spcPts val="0"/>
              </a:spcAft>
              <a:buSzPts val="2200"/>
              <a:buNone/>
              <a:defRPr sz="2200"/>
            </a:lvl3pPr>
            <a:lvl4pPr lvl="3" rtl="0">
              <a:lnSpc>
                <a:spcPct val="100000"/>
              </a:lnSpc>
              <a:spcBef>
                <a:spcPts val="0"/>
              </a:spcBef>
              <a:spcAft>
                <a:spcPts val="0"/>
              </a:spcAft>
              <a:buSzPts val="2200"/>
              <a:buNone/>
              <a:defRPr sz="2200"/>
            </a:lvl4pPr>
            <a:lvl5pPr lvl="4" rtl="0">
              <a:lnSpc>
                <a:spcPct val="100000"/>
              </a:lnSpc>
              <a:spcBef>
                <a:spcPts val="0"/>
              </a:spcBef>
              <a:spcAft>
                <a:spcPts val="0"/>
              </a:spcAft>
              <a:buSzPts val="2200"/>
              <a:buNone/>
              <a:defRPr sz="2200"/>
            </a:lvl5pPr>
            <a:lvl6pPr lvl="5" rtl="0">
              <a:lnSpc>
                <a:spcPct val="100000"/>
              </a:lnSpc>
              <a:spcBef>
                <a:spcPts val="0"/>
              </a:spcBef>
              <a:spcAft>
                <a:spcPts val="0"/>
              </a:spcAft>
              <a:buSzPts val="2200"/>
              <a:buNone/>
              <a:defRPr sz="2200"/>
            </a:lvl6pPr>
            <a:lvl7pPr lvl="6" rtl="0">
              <a:lnSpc>
                <a:spcPct val="100000"/>
              </a:lnSpc>
              <a:spcBef>
                <a:spcPts val="0"/>
              </a:spcBef>
              <a:spcAft>
                <a:spcPts val="0"/>
              </a:spcAft>
              <a:buSzPts val="2200"/>
              <a:buNone/>
              <a:defRPr sz="2200"/>
            </a:lvl7pPr>
            <a:lvl8pPr lvl="7" rtl="0">
              <a:lnSpc>
                <a:spcPct val="100000"/>
              </a:lnSpc>
              <a:spcBef>
                <a:spcPts val="0"/>
              </a:spcBef>
              <a:spcAft>
                <a:spcPts val="0"/>
              </a:spcAft>
              <a:buSzPts val="2200"/>
              <a:buNone/>
              <a:defRPr sz="2200"/>
            </a:lvl8pPr>
            <a:lvl9pPr lvl="8" rtl="0">
              <a:lnSpc>
                <a:spcPct val="100000"/>
              </a:lnSpc>
              <a:spcBef>
                <a:spcPts val="0"/>
              </a:spcBef>
              <a:spcAft>
                <a:spcPts val="0"/>
              </a:spcAft>
              <a:buSzPts val="2200"/>
              <a:buNone/>
              <a:defRPr sz="22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_1">
    <p:spTree>
      <p:nvGrpSpPr>
        <p:cNvPr id="114" name="Shape 114"/>
        <p:cNvGrpSpPr/>
        <p:nvPr/>
      </p:nvGrpSpPr>
      <p:grpSpPr>
        <a:xfrm>
          <a:off x="0" y="0"/>
          <a:ext cx="0" cy="0"/>
          <a:chOff x="0" y="0"/>
          <a:chExt cx="0" cy="0"/>
        </a:xfrm>
      </p:grpSpPr>
      <p:sp>
        <p:nvSpPr>
          <p:cNvPr id="115" name="Google Shape;115;p15"/>
          <p:cNvSpPr txBox="1"/>
          <p:nvPr>
            <p:ph type="title"/>
          </p:nvPr>
        </p:nvSpPr>
        <p:spPr>
          <a:xfrm>
            <a:off x="713225" y="2752400"/>
            <a:ext cx="5855400" cy="1818600"/>
          </a:xfrm>
          <a:prstGeom prst="rect">
            <a:avLst/>
          </a:prstGeom>
        </p:spPr>
        <p:txBody>
          <a:bodyPr anchorCtr="0" anchor="t" bIns="91425" lIns="91425" spcFirstLastPara="1" rIns="91425" wrap="square" tIns="91425">
            <a:noAutofit/>
          </a:bodyPr>
          <a:lstStyle>
            <a:lvl1pPr lvl="0" rtl="0">
              <a:spcBef>
                <a:spcPts val="0"/>
              </a:spcBef>
              <a:spcAft>
                <a:spcPts val="0"/>
              </a:spcAft>
              <a:buSzPts val="5800"/>
              <a:buNone/>
              <a:defRPr sz="5800"/>
            </a:lvl1pPr>
            <a:lvl2pPr lvl="1" rtl="0">
              <a:spcBef>
                <a:spcPts val="0"/>
              </a:spcBef>
              <a:spcAft>
                <a:spcPts val="0"/>
              </a:spcAft>
              <a:buSzPts val="5800"/>
              <a:buNone/>
              <a:defRPr sz="5800"/>
            </a:lvl2pPr>
            <a:lvl3pPr lvl="2" rtl="0">
              <a:spcBef>
                <a:spcPts val="0"/>
              </a:spcBef>
              <a:spcAft>
                <a:spcPts val="0"/>
              </a:spcAft>
              <a:buSzPts val="5800"/>
              <a:buNone/>
              <a:defRPr sz="5800"/>
            </a:lvl3pPr>
            <a:lvl4pPr lvl="3" rtl="0">
              <a:spcBef>
                <a:spcPts val="0"/>
              </a:spcBef>
              <a:spcAft>
                <a:spcPts val="0"/>
              </a:spcAft>
              <a:buSzPts val="5800"/>
              <a:buNone/>
              <a:defRPr sz="5800"/>
            </a:lvl4pPr>
            <a:lvl5pPr lvl="4" rtl="0">
              <a:spcBef>
                <a:spcPts val="0"/>
              </a:spcBef>
              <a:spcAft>
                <a:spcPts val="0"/>
              </a:spcAft>
              <a:buSzPts val="5800"/>
              <a:buNone/>
              <a:defRPr sz="5800"/>
            </a:lvl5pPr>
            <a:lvl6pPr lvl="5" rtl="0">
              <a:spcBef>
                <a:spcPts val="0"/>
              </a:spcBef>
              <a:spcAft>
                <a:spcPts val="0"/>
              </a:spcAft>
              <a:buSzPts val="5800"/>
              <a:buNone/>
              <a:defRPr sz="5800"/>
            </a:lvl6pPr>
            <a:lvl7pPr lvl="6" rtl="0">
              <a:spcBef>
                <a:spcPts val="0"/>
              </a:spcBef>
              <a:spcAft>
                <a:spcPts val="0"/>
              </a:spcAft>
              <a:buSzPts val="5800"/>
              <a:buNone/>
              <a:defRPr sz="5800"/>
            </a:lvl7pPr>
            <a:lvl8pPr lvl="7" rtl="0">
              <a:spcBef>
                <a:spcPts val="0"/>
              </a:spcBef>
              <a:spcAft>
                <a:spcPts val="0"/>
              </a:spcAft>
              <a:buSzPts val="5800"/>
              <a:buNone/>
              <a:defRPr sz="5800"/>
            </a:lvl8pPr>
            <a:lvl9pPr lvl="8" rtl="0">
              <a:spcBef>
                <a:spcPts val="0"/>
              </a:spcBef>
              <a:spcAft>
                <a:spcPts val="0"/>
              </a:spcAft>
              <a:buSzPts val="5800"/>
              <a:buNone/>
              <a:defRPr sz="5800"/>
            </a:lvl9pPr>
          </a:lstStyle>
          <a:p/>
        </p:txBody>
      </p:sp>
      <p:sp>
        <p:nvSpPr>
          <p:cNvPr id="116" name="Google Shape;116;p15"/>
          <p:cNvSpPr txBox="1"/>
          <p:nvPr>
            <p:ph idx="1" type="subTitle"/>
          </p:nvPr>
        </p:nvSpPr>
        <p:spPr>
          <a:xfrm>
            <a:off x="809875" y="1518200"/>
            <a:ext cx="1744500" cy="3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17" name="Google Shape;117;p15"/>
          <p:cNvSpPr txBox="1"/>
          <p:nvPr>
            <p:ph idx="2" type="subTitle"/>
          </p:nvPr>
        </p:nvSpPr>
        <p:spPr>
          <a:xfrm>
            <a:off x="809875" y="1830675"/>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118" name="Google Shape;118;p15"/>
          <p:cNvSpPr txBox="1"/>
          <p:nvPr>
            <p:ph idx="3" type="subTitle"/>
          </p:nvPr>
        </p:nvSpPr>
        <p:spPr>
          <a:xfrm>
            <a:off x="6686275" y="1518200"/>
            <a:ext cx="1744500" cy="3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19" name="Google Shape;119;p15"/>
          <p:cNvSpPr txBox="1"/>
          <p:nvPr>
            <p:ph idx="4" type="subTitle"/>
          </p:nvPr>
        </p:nvSpPr>
        <p:spPr>
          <a:xfrm>
            <a:off x="6686275" y="1830675"/>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120" name="Google Shape;120;p15"/>
          <p:cNvSpPr txBox="1"/>
          <p:nvPr>
            <p:ph idx="5" type="subTitle"/>
          </p:nvPr>
        </p:nvSpPr>
        <p:spPr>
          <a:xfrm>
            <a:off x="3748075" y="1518200"/>
            <a:ext cx="1744500" cy="3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21" name="Google Shape;121;p15"/>
          <p:cNvSpPr txBox="1"/>
          <p:nvPr>
            <p:ph idx="6" type="subTitle"/>
          </p:nvPr>
        </p:nvSpPr>
        <p:spPr>
          <a:xfrm>
            <a:off x="3748075" y="1830675"/>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2">
    <p:spTree>
      <p:nvGrpSpPr>
        <p:cNvPr id="122" name="Shape 122"/>
        <p:cNvGrpSpPr/>
        <p:nvPr/>
      </p:nvGrpSpPr>
      <p:grpSpPr>
        <a:xfrm>
          <a:off x="0" y="0"/>
          <a:ext cx="0" cy="0"/>
          <a:chOff x="0" y="0"/>
          <a:chExt cx="0" cy="0"/>
        </a:xfrm>
      </p:grpSpPr>
      <p:sp>
        <p:nvSpPr>
          <p:cNvPr id="123" name="Google Shape;123;p16"/>
          <p:cNvSpPr txBox="1"/>
          <p:nvPr>
            <p:ph type="title"/>
          </p:nvPr>
        </p:nvSpPr>
        <p:spPr>
          <a:xfrm>
            <a:off x="713225" y="2085600"/>
            <a:ext cx="7718700" cy="973500"/>
          </a:xfrm>
          <a:prstGeom prst="rect">
            <a:avLst/>
          </a:prstGeom>
        </p:spPr>
        <p:txBody>
          <a:bodyPr anchorCtr="0" anchor="t" bIns="91425" lIns="91425" spcFirstLastPara="1" rIns="91425" wrap="square" tIns="91425">
            <a:noAutofit/>
          </a:bodyPr>
          <a:lstStyle>
            <a:lvl1pPr lvl="0" rtl="0">
              <a:spcBef>
                <a:spcPts val="0"/>
              </a:spcBef>
              <a:spcAft>
                <a:spcPts val="0"/>
              </a:spcAft>
              <a:buSzPts val="5800"/>
              <a:buNone/>
              <a:defRPr sz="5800"/>
            </a:lvl1pPr>
            <a:lvl2pPr lvl="1" rtl="0">
              <a:spcBef>
                <a:spcPts val="0"/>
              </a:spcBef>
              <a:spcAft>
                <a:spcPts val="0"/>
              </a:spcAft>
              <a:buSzPts val="5800"/>
              <a:buNone/>
              <a:defRPr sz="5800"/>
            </a:lvl2pPr>
            <a:lvl3pPr lvl="2" rtl="0">
              <a:spcBef>
                <a:spcPts val="0"/>
              </a:spcBef>
              <a:spcAft>
                <a:spcPts val="0"/>
              </a:spcAft>
              <a:buSzPts val="5800"/>
              <a:buNone/>
              <a:defRPr sz="5800"/>
            </a:lvl3pPr>
            <a:lvl4pPr lvl="3" rtl="0">
              <a:spcBef>
                <a:spcPts val="0"/>
              </a:spcBef>
              <a:spcAft>
                <a:spcPts val="0"/>
              </a:spcAft>
              <a:buSzPts val="5800"/>
              <a:buNone/>
              <a:defRPr sz="5800"/>
            </a:lvl4pPr>
            <a:lvl5pPr lvl="4" rtl="0">
              <a:spcBef>
                <a:spcPts val="0"/>
              </a:spcBef>
              <a:spcAft>
                <a:spcPts val="0"/>
              </a:spcAft>
              <a:buSzPts val="5800"/>
              <a:buNone/>
              <a:defRPr sz="5800"/>
            </a:lvl5pPr>
            <a:lvl6pPr lvl="5" rtl="0">
              <a:spcBef>
                <a:spcPts val="0"/>
              </a:spcBef>
              <a:spcAft>
                <a:spcPts val="0"/>
              </a:spcAft>
              <a:buSzPts val="5800"/>
              <a:buNone/>
              <a:defRPr sz="5800"/>
            </a:lvl6pPr>
            <a:lvl7pPr lvl="6" rtl="0">
              <a:spcBef>
                <a:spcPts val="0"/>
              </a:spcBef>
              <a:spcAft>
                <a:spcPts val="0"/>
              </a:spcAft>
              <a:buSzPts val="5800"/>
              <a:buNone/>
              <a:defRPr sz="5800"/>
            </a:lvl7pPr>
            <a:lvl8pPr lvl="7" rtl="0">
              <a:spcBef>
                <a:spcPts val="0"/>
              </a:spcBef>
              <a:spcAft>
                <a:spcPts val="0"/>
              </a:spcAft>
              <a:buSzPts val="5800"/>
              <a:buNone/>
              <a:defRPr sz="5800"/>
            </a:lvl8pPr>
            <a:lvl9pPr lvl="8" rtl="0">
              <a:spcBef>
                <a:spcPts val="0"/>
              </a:spcBef>
              <a:spcAft>
                <a:spcPts val="0"/>
              </a:spcAft>
              <a:buSzPts val="5800"/>
              <a:buNone/>
              <a:defRPr sz="5800"/>
            </a:lvl9pPr>
          </a:lstStyle>
          <a:p/>
        </p:txBody>
      </p:sp>
      <p:sp>
        <p:nvSpPr>
          <p:cNvPr id="124" name="Google Shape;124;p16"/>
          <p:cNvSpPr txBox="1"/>
          <p:nvPr>
            <p:ph idx="1" type="subTitle"/>
          </p:nvPr>
        </p:nvSpPr>
        <p:spPr>
          <a:xfrm>
            <a:off x="1615550" y="659150"/>
            <a:ext cx="1744500" cy="3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25" name="Google Shape;125;p16"/>
          <p:cNvSpPr txBox="1"/>
          <p:nvPr>
            <p:ph idx="2" type="subTitle"/>
          </p:nvPr>
        </p:nvSpPr>
        <p:spPr>
          <a:xfrm>
            <a:off x="1615550" y="971625"/>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126" name="Google Shape;126;p16"/>
          <p:cNvSpPr txBox="1"/>
          <p:nvPr>
            <p:ph idx="3" type="subTitle"/>
          </p:nvPr>
        </p:nvSpPr>
        <p:spPr>
          <a:xfrm>
            <a:off x="5244375" y="659150"/>
            <a:ext cx="1744500" cy="3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27" name="Google Shape;127;p16"/>
          <p:cNvSpPr txBox="1"/>
          <p:nvPr>
            <p:ph idx="4" type="subTitle"/>
          </p:nvPr>
        </p:nvSpPr>
        <p:spPr>
          <a:xfrm>
            <a:off x="5244375" y="971625"/>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128" name="Google Shape;128;p16"/>
          <p:cNvSpPr txBox="1"/>
          <p:nvPr>
            <p:ph idx="5" type="subTitle"/>
          </p:nvPr>
        </p:nvSpPr>
        <p:spPr>
          <a:xfrm>
            <a:off x="1615550" y="3701625"/>
            <a:ext cx="1744500" cy="3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29" name="Google Shape;129;p16"/>
          <p:cNvSpPr txBox="1"/>
          <p:nvPr>
            <p:ph idx="6" type="subTitle"/>
          </p:nvPr>
        </p:nvSpPr>
        <p:spPr>
          <a:xfrm>
            <a:off x="1615550" y="4014100"/>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130" name="Google Shape;130;p16"/>
          <p:cNvSpPr txBox="1"/>
          <p:nvPr>
            <p:ph idx="7" type="subTitle"/>
          </p:nvPr>
        </p:nvSpPr>
        <p:spPr>
          <a:xfrm>
            <a:off x="5244375" y="3701625"/>
            <a:ext cx="1744500" cy="3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31" name="Google Shape;131;p16"/>
          <p:cNvSpPr txBox="1"/>
          <p:nvPr>
            <p:ph idx="8" type="subTitle"/>
          </p:nvPr>
        </p:nvSpPr>
        <p:spPr>
          <a:xfrm>
            <a:off x="5244375" y="4014100"/>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CUSTOM_1_1">
    <p:spTree>
      <p:nvGrpSpPr>
        <p:cNvPr id="132" name="Shape 132"/>
        <p:cNvGrpSpPr/>
        <p:nvPr/>
      </p:nvGrpSpPr>
      <p:grpSpPr>
        <a:xfrm>
          <a:off x="0" y="0"/>
          <a:ext cx="0" cy="0"/>
          <a:chOff x="0" y="0"/>
          <a:chExt cx="0" cy="0"/>
        </a:xfrm>
      </p:grpSpPr>
      <p:sp>
        <p:nvSpPr>
          <p:cNvPr id="133" name="Google Shape;133;p17"/>
          <p:cNvSpPr txBox="1"/>
          <p:nvPr>
            <p:ph type="title"/>
          </p:nvPr>
        </p:nvSpPr>
        <p:spPr>
          <a:xfrm>
            <a:off x="713225" y="3749900"/>
            <a:ext cx="5901900" cy="973500"/>
          </a:xfrm>
          <a:prstGeom prst="rect">
            <a:avLst/>
          </a:prstGeom>
        </p:spPr>
        <p:txBody>
          <a:bodyPr anchorCtr="0" anchor="b" bIns="91425" lIns="91425" spcFirstLastPara="1" rIns="91425" wrap="square" tIns="91425">
            <a:noAutofit/>
          </a:bodyPr>
          <a:lstStyle>
            <a:lvl1pPr lvl="0" rtl="0">
              <a:spcBef>
                <a:spcPts val="0"/>
              </a:spcBef>
              <a:spcAft>
                <a:spcPts val="0"/>
              </a:spcAft>
              <a:buSzPts val="5800"/>
              <a:buNone/>
              <a:defRPr sz="5800"/>
            </a:lvl1pPr>
            <a:lvl2pPr lvl="1" rtl="0">
              <a:spcBef>
                <a:spcPts val="0"/>
              </a:spcBef>
              <a:spcAft>
                <a:spcPts val="0"/>
              </a:spcAft>
              <a:buSzPts val="5800"/>
              <a:buNone/>
              <a:defRPr sz="5800"/>
            </a:lvl2pPr>
            <a:lvl3pPr lvl="2" rtl="0">
              <a:spcBef>
                <a:spcPts val="0"/>
              </a:spcBef>
              <a:spcAft>
                <a:spcPts val="0"/>
              </a:spcAft>
              <a:buSzPts val="5800"/>
              <a:buNone/>
              <a:defRPr sz="5800"/>
            </a:lvl3pPr>
            <a:lvl4pPr lvl="3" rtl="0">
              <a:spcBef>
                <a:spcPts val="0"/>
              </a:spcBef>
              <a:spcAft>
                <a:spcPts val="0"/>
              </a:spcAft>
              <a:buSzPts val="5800"/>
              <a:buNone/>
              <a:defRPr sz="5800"/>
            </a:lvl4pPr>
            <a:lvl5pPr lvl="4" rtl="0">
              <a:spcBef>
                <a:spcPts val="0"/>
              </a:spcBef>
              <a:spcAft>
                <a:spcPts val="0"/>
              </a:spcAft>
              <a:buSzPts val="5800"/>
              <a:buNone/>
              <a:defRPr sz="5800"/>
            </a:lvl5pPr>
            <a:lvl6pPr lvl="5" rtl="0">
              <a:spcBef>
                <a:spcPts val="0"/>
              </a:spcBef>
              <a:spcAft>
                <a:spcPts val="0"/>
              </a:spcAft>
              <a:buSzPts val="5800"/>
              <a:buNone/>
              <a:defRPr sz="5800"/>
            </a:lvl6pPr>
            <a:lvl7pPr lvl="6" rtl="0">
              <a:spcBef>
                <a:spcPts val="0"/>
              </a:spcBef>
              <a:spcAft>
                <a:spcPts val="0"/>
              </a:spcAft>
              <a:buSzPts val="5800"/>
              <a:buNone/>
              <a:defRPr sz="5800"/>
            </a:lvl7pPr>
            <a:lvl8pPr lvl="7" rtl="0">
              <a:spcBef>
                <a:spcPts val="0"/>
              </a:spcBef>
              <a:spcAft>
                <a:spcPts val="0"/>
              </a:spcAft>
              <a:buSzPts val="5800"/>
              <a:buNone/>
              <a:defRPr sz="5800"/>
            </a:lvl8pPr>
            <a:lvl9pPr lvl="8" rtl="0">
              <a:spcBef>
                <a:spcPts val="0"/>
              </a:spcBef>
              <a:spcAft>
                <a:spcPts val="0"/>
              </a:spcAft>
              <a:buSzPts val="5800"/>
              <a:buNone/>
              <a:defRPr sz="5800"/>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2">
  <p:cSld name="CUSTOM_1_1_1">
    <p:spTree>
      <p:nvGrpSpPr>
        <p:cNvPr id="134" name="Shape 134"/>
        <p:cNvGrpSpPr/>
        <p:nvPr/>
      </p:nvGrpSpPr>
      <p:grpSpPr>
        <a:xfrm>
          <a:off x="0" y="0"/>
          <a:ext cx="0" cy="0"/>
          <a:chOff x="0" y="0"/>
          <a:chExt cx="0" cy="0"/>
        </a:xfrm>
      </p:grpSpPr>
      <p:sp>
        <p:nvSpPr>
          <p:cNvPr id="135" name="Google Shape;135;p18"/>
          <p:cNvSpPr txBox="1"/>
          <p:nvPr>
            <p:ph type="title"/>
          </p:nvPr>
        </p:nvSpPr>
        <p:spPr>
          <a:xfrm>
            <a:off x="713225" y="330000"/>
            <a:ext cx="7718700" cy="973500"/>
          </a:xfrm>
          <a:prstGeom prst="rect">
            <a:avLst/>
          </a:prstGeom>
        </p:spPr>
        <p:txBody>
          <a:bodyPr anchorCtr="0" anchor="t" bIns="91425" lIns="91425" spcFirstLastPara="1" rIns="91425" wrap="square" tIns="91425">
            <a:noAutofit/>
          </a:bodyPr>
          <a:lstStyle>
            <a:lvl1pPr lvl="0" rtl="0">
              <a:spcBef>
                <a:spcPts val="0"/>
              </a:spcBef>
              <a:spcAft>
                <a:spcPts val="0"/>
              </a:spcAft>
              <a:buSzPts val="5800"/>
              <a:buNone/>
              <a:defRPr sz="5800"/>
            </a:lvl1pPr>
            <a:lvl2pPr lvl="1" rtl="0">
              <a:spcBef>
                <a:spcPts val="0"/>
              </a:spcBef>
              <a:spcAft>
                <a:spcPts val="0"/>
              </a:spcAft>
              <a:buSzPts val="5800"/>
              <a:buNone/>
              <a:defRPr sz="5800"/>
            </a:lvl2pPr>
            <a:lvl3pPr lvl="2" rtl="0">
              <a:spcBef>
                <a:spcPts val="0"/>
              </a:spcBef>
              <a:spcAft>
                <a:spcPts val="0"/>
              </a:spcAft>
              <a:buSzPts val="5800"/>
              <a:buNone/>
              <a:defRPr sz="5800"/>
            </a:lvl3pPr>
            <a:lvl4pPr lvl="3" rtl="0">
              <a:spcBef>
                <a:spcPts val="0"/>
              </a:spcBef>
              <a:spcAft>
                <a:spcPts val="0"/>
              </a:spcAft>
              <a:buSzPts val="5800"/>
              <a:buNone/>
              <a:defRPr sz="5800"/>
            </a:lvl4pPr>
            <a:lvl5pPr lvl="4" rtl="0">
              <a:spcBef>
                <a:spcPts val="0"/>
              </a:spcBef>
              <a:spcAft>
                <a:spcPts val="0"/>
              </a:spcAft>
              <a:buSzPts val="5800"/>
              <a:buNone/>
              <a:defRPr sz="5800"/>
            </a:lvl5pPr>
            <a:lvl6pPr lvl="5" rtl="0">
              <a:spcBef>
                <a:spcPts val="0"/>
              </a:spcBef>
              <a:spcAft>
                <a:spcPts val="0"/>
              </a:spcAft>
              <a:buSzPts val="5800"/>
              <a:buNone/>
              <a:defRPr sz="5800"/>
            </a:lvl6pPr>
            <a:lvl7pPr lvl="6" rtl="0">
              <a:spcBef>
                <a:spcPts val="0"/>
              </a:spcBef>
              <a:spcAft>
                <a:spcPts val="0"/>
              </a:spcAft>
              <a:buSzPts val="5800"/>
              <a:buNone/>
              <a:defRPr sz="5800"/>
            </a:lvl7pPr>
            <a:lvl8pPr lvl="7" rtl="0">
              <a:spcBef>
                <a:spcPts val="0"/>
              </a:spcBef>
              <a:spcAft>
                <a:spcPts val="0"/>
              </a:spcAft>
              <a:buSzPts val="5800"/>
              <a:buNone/>
              <a:defRPr sz="5800"/>
            </a:lvl8pPr>
            <a:lvl9pPr lvl="8" rtl="0">
              <a:spcBef>
                <a:spcPts val="0"/>
              </a:spcBef>
              <a:spcAft>
                <a:spcPts val="0"/>
              </a:spcAft>
              <a:buSzPts val="5800"/>
              <a:buNone/>
              <a:defRPr sz="5800"/>
            </a:lvl9pPr>
          </a:lstStyle>
          <a:p/>
        </p:txBody>
      </p:sp>
      <p:sp>
        <p:nvSpPr>
          <p:cNvPr id="136" name="Google Shape;136;p18"/>
          <p:cNvSpPr txBox="1"/>
          <p:nvPr>
            <p:ph idx="1" type="subTitle"/>
          </p:nvPr>
        </p:nvSpPr>
        <p:spPr>
          <a:xfrm>
            <a:off x="809875" y="1981900"/>
            <a:ext cx="1744500" cy="374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37" name="Google Shape;137;p18"/>
          <p:cNvSpPr txBox="1"/>
          <p:nvPr>
            <p:ph idx="2" type="subTitle"/>
          </p:nvPr>
        </p:nvSpPr>
        <p:spPr>
          <a:xfrm>
            <a:off x="809875" y="2405600"/>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138" name="Google Shape;138;p18"/>
          <p:cNvSpPr txBox="1"/>
          <p:nvPr>
            <p:ph idx="3" type="subTitle"/>
          </p:nvPr>
        </p:nvSpPr>
        <p:spPr>
          <a:xfrm>
            <a:off x="809875" y="3542850"/>
            <a:ext cx="1744500" cy="374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39" name="Google Shape;139;p18"/>
          <p:cNvSpPr txBox="1"/>
          <p:nvPr>
            <p:ph idx="4" type="subTitle"/>
          </p:nvPr>
        </p:nvSpPr>
        <p:spPr>
          <a:xfrm>
            <a:off x="809875" y="3966550"/>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140" name="Google Shape;140;p18"/>
          <p:cNvSpPr txBox="1"/>
          <p:nvPr>
            <p:ph idx="5" type="subTitle"/>
          </p:nvPr>
        </p:nvSpPr>
        <p:spPr>
          <a:xfrm>
            <a:off x="3163350" y="1981900"/>
            <a:ext cx="1744500" cy="374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41" name="Google Shape;141;p18"/>
          <p:cNvSpPr txBox="1"/>
          <p:nvPr>
            <p:ph idx="6" type="subTitle"/>
          </p:nvPr>
        </p:nvSpPr>
        <p:spPr>
          <a:xfrm>
            <a:off x="3163350" y="2405600"/>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142" name="Google Shape;142;p18"/>
          <p:cNvSpPr txBox="1"/>
          <p:nvPr>
            <p:ph idx="7" type="subTitle"/>
          </p:nvPr>
        </p:nvSpPr>
        <p:spPr>
          <a:xfrm>
            <a:off x="3163350" y="3542850"/>
            <a:ext cx="1744500" cy="374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43" name="Google Shape;143;p18"/>
          <p:cNvSpPr txBox="1"/>
          <p:nvPr>
            <p:ph idx="8" type="subTitle"/>
          </p:nvPr>
        </p:nvSpPr>
        <p:spPr>
          <a:xfrm>
            <a:off x="3163350" y="3966550"/>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3">
  <p:cSld name="CUSTOM_1_1_1_1">
    <p:spTree>
      <p:nvGrpSpPr>
        <p:cNvPr id="144" name="Shape 144"/>
        <p:cNvGrpSpPr/>
        <p:nvPr/>
      </p:nvGrpSpPr>
      <p:grpSpPr>
        <a:xfrm>
          <a:off x="0" y="0"/>
          <a:ext cx="0" cy="0"/>
          <a:chOff x="0" y="0"/>
          <a:chExt cx="0" cy="0"/>
        </a:xfrm>
      </p:grpSpPr>
      <p:sp>
        <p:nvSpPr>
          <p:cNvPr id="145" name="Google Shape;145;p19"/>
          <p:cNvSpPr txBox="1"/>
          <p:nvPr>
            <p:ph type="title"/>
          </p:nvPr>
        </p:nvSpPr>
        <p:spPr>
          <a:xfrm>
            <a:off x="713225" y="330000"/>
            <a:ext cx="7718700" cy="973500"/>
          </a:xfrm>
          <a:prstGeom prst="rect">
            <a:avLst/>
          </a:prstGeom>
        </p:spPr>
        <p:txBody>
          <a:bodyPr anchorCtr="0" anchor="t" bIns="91425" lIns="91425" spcFirstLastPara="1" rIns="91425" wrap="square" tIns="91425">
            <a:noAutofit/>
          </a:bodyPr>
          <a:lstStyle>
            <a:lvl1pPr lvl="0" rtl="0">
              <a:spcBef>
                <a:spcPts val="0"/>
              </a:spcBef>
              <a:spcAft>
                <a:spcPts val="0"/>
              </a:spcAft>
              <a:buSzPts val="5800"/>
              <a:buNone/>
              <a:defRPr sz="5800"/>
            </a:lvl1pPr>
            <a:lvl2pPr lvl="1" rtl="0">
              <a:spcBef>
                <a:spcPts val="0"/>
              </a:spcBef>
              <a:spcAft>
                <a:spcPts val="0"/>
              </a:spcAft>
              <a:buSzPts val="5800"/>
              <a:buNone/>
              <a:defRPr sz="5800"/>
            </a:lvl2pPr>
            <a:lvl3pPr lvl="2" rtl="0">
              <a:spcBef>
                <a:spcPts val="0"/>
              </a:spcBef>
              <a:spcAft>
                <a:spcPts val="0"/>
              </a:spcAft>
              <a:buSzPts val="5800"/>
              <a:buNone/>
              <a:defRPr sz="5800"/>
            </a:lvl3pPr>
            <a:lvl4pPr lvl="3" rtl="0">
              <a:spcBef>
                <a:spcPts val="0"/>
              </a:spcBef>
              <a:spcAft>
                <a:spcPts val="0"/>
              </a:spcAft>
              <a:buSzPts val="5800"/>
              <a:buNone/>
              <a:defRPr sz="5800"/>
            </a:lvl4pPr>
            <a:lvl5pPr lvl="4" rtl="0">
              <a:spcBef>
                <a:spcPts val="0"/>
              </a:spcBef>
              <a:spcAft>
                <a:spcPts val="0"/>
              </a:spcAft>
              <a:buSzPts val="5800"/>
              <a:buNone/>
              <a:defRPr sz="5800"/>
            </a:lvl5pPr>
            <a:lvl6pPr lvl="5" rtl="0">
              <a:spcBef>
                <a:spcPts val="0"/>
              </a:spcBef>
              <a:spcAft>
                <a:spcPts val="0"/>
              </a:spcAft>
              <a:buSzPts val="5800"/>
              <a:buNone/>
              <a:defRPr sz="5800"/>
            </a:lvl6pPr>
            <a:lvl7pPr lvl="6" rtl="0">
              <a:spcBef>
                <a:spcPts val="0"/>
              </a:spcBef>
              <a:spcAft>
                <a:spcPts val="0"/>
              </a:spcAft>
              <a:buSzPts val="5800"/>
              <a:buNone/>
              <a:defRPr sz="5800"/>
            </a:lvl7pPr>
            <a:lvl8pPr lvl="7" rtl="0">
              <a:spcBef>
                <a:spcPts val="0"/>
              </a:spcBef>
              <a:spcAft>
                <a:spcPts val="0"/>
              </a:spcAft>
              <a:buSzPts val="5800"/>
              <a:buNone/>
              <a:defRPr sz="5800"/>
            </a:lvl8pPr>
            <a:lvl9pPr lvl="8" rtl="0">
              <a:spcBef>
                <a:spcPts val="0"/>
              </a:spcBef>
              <a:spcAft>
                <a:spcPts val="0"/>
              </a:spcAft>
              <a:buSzPts val="5800"/>
              <a:buNone/>
              <a:defRPr sz="5800"/>
            </a:lvl9pPr>
          </a:lstStyle>
          <a:p/>
        </p:txBody>
      </p:sp>
      <p:sp>
        <p:nvSpPr>
          <p:cNvPr id="146" name="Google Shape;146;p19"/>
          <p:cNvSpPr txBox="1"/>
          <p:nvPr>
            <p:ph idx="1" type="subTitle"/>
          </p:nvPr>
        </p:nvSpPr>
        <p:spPr>
          <a:xfrm>
            <a:off x="1311500" y="2562125"/>
            <a:ext cx="1744500" cy="3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47" name="Google Shape;147;p19"/>
          <p:cNvSpPr txBox="1"/>
          <p:nvPr>
            <p:ph idx="2" type="subTitle"/>
          </p:nvPr>
        </p:nvSpPr>
        <p:spPr>
          <a:xfrm>
            <a:off x="1311500" y="2874600"/>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148" name="Google Shape;148;p19"/>
          <p:cNvSpPr txBox="1"/>
          <p:nvPr>
            <p:ph idx="3" type="subTitle"/>
          </p:nvPr>
        </p:nvSpPr>
        <p:spPr>
          <a:xfrm>
            <a:off x="1311500" y="3656050"/>
            <a:ext cx="1744500" cy="3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49" name="Google Shape;149;p19"/>
          <p:cNvSpPr txBox="1"/>
          <p:nvPr>
            <p:ph idx="4" type="subTitle"/>
          </p:nvPr>
        </p:nvSpPr>
        <p:spPr>
          <a:xfrm>
            <a:off x="1311500" y="3968525"/>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150" name="Google Shape;150;p19"/>
          <p:cNvSpPr txBox="1"/>
          <p:nvPr>
            <p:ph idx="5" type="subTitle"/>
          </p:nvPr>
        </p:nvSpPr>
        <p:spPr>
          <a:xfrm>
            <a:off x="6089150" y="2562125"/>
            <a:ext cx="1744500" cy="3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51" name="Google Shape;151;p19"/>
          <p:cNvSpPr txBox="1"/>
          <p:nvPr>
            <p:ph idx="6" type="subTitle"/>
          </p:nvPr>
        </p:nvSpPr>
        <p:spPr>
          <a:xfrm>
            <a:off x="6089150" y="2874600"/>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152" name="Google Shape;152;p19"/>
          <p:cNvSpPr txBox="1"/>
          <p:nvPr>
            <p:ph idx="7" type="subTitle"/>
          </p:nvPr>
        </p:nvSpPr>
        <p:spPr>
          <a:xfrm>
            <a:off x="6089150" y="3656050"/>
            <a:ext cx="1744500" cy="3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53" name="Google Shape;153;p19"/>
          <p:cNvSpPr txBox="1"/>
          <p:nvPr>
            <p:ph idx="8" type="subTitle"/>
          </p:nvPr>
        </p:nvSpPr>
        <p:spPr>
          <a:xfrm>
            <a:off x="6089150" y="3968525"/>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154" name="Google Shape;154;p19"/>
          <p:cNvSpPr txBox="1"/>
          <p:nvPr>
            <p:ph idx="9" type="subTitle"/>
          </p:nvPr>
        </p:nvSpPr>
        <p:spPr>
          <a:xfrm>
            <a:off x="1311500" y="2079200"/>
            <a:ext cx="1744500" cy="3054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55" name="Google Shape;155;p19"/>
          <p:cNvSpPr txBox="1"/>
          <p:nvPr>
            <p:ph idx="13" type="subTitle"/>
          </p:nvPr>
        </p:nvSpPr>
        <p:spPr>
          <a:xfrm>
            <a:off x="6089150" y="2079200"/>
            <a:ext cx="1744500" cy="3054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1_1_1_1_1">
    <p:spTree>
      <p:nvGrpSpPr>
        <p:cNvPr id="156" name="Shape 156"/>
        <p:cNvGrpSpPr/>
        <p:nvPr/>
      </p:nvGrpSpPr>
      <p:grpSpPr>
        <a:xfrm>
          <a:off x="0" y="0"/>
          <a:ext cx="0" cy="0"/>
          <a:chOff x="0" y="0"/>
          <a:chExt cx="0" cy="0"/>
        </a:xfrm>
      </p:grpSpPr>
      <p:sp>
        <p:nvSpPr>
          <p:cNvPr id="157" name="Google Shape;157;p20"/>
          <p:cNvSpPr txBox="1"/>
          <p:nvPr>
            <p:ph type="title"/>
          </p:nvPr>
        </p:nvSpPr>
        <p:spPr>
          <a:xfrm>
            <a:off x="713225" y="330000"/>
            <a:ext cx="7718700" cy="973500"/>
          </a:xfrm>
          <a:prstGeom prst="rect">
            <a:avLst/>
          </a:prstGeom>
        </p:spPr>
        <p:txBody>
          <a:bodyPr anchorCtr="0" anchor="t" bIns="91425" lIns="91425" spcFirstLastPara="1" rIns="91425" wrap="square" tIns="91425">
            <a:noAutofit/>
          </a:bodyPr>
          <a:lstStyle>
            <a:lvl1pPr lvl="0" rtl="0">
              <a:spcBef>
                <a:spcPts val="0"/>
              </a:spcBef>
              <a:spcAft>
                <a:spcPts val="0"/>
              </a:spcAft>
              <a:buSzPts val="5800"/>
              <a:buNone/>
              <a:defRPr sz="5800"/>
            </a:lvl1pPr>
            <a:lvl2pPr lvl="1" rtl="0">
              <a:spcBef>
                <a:spcPts val="0"/>
              </a:spcBef>
              <a:spcAft>
                <a:spcPts val="0"/>
              </a:spcAft>
              <a:buSzPts val="5800"/>
              <a:buNone/>
              <a:defRPr sz="5800"/>
            </a:lvl2pPr>
            <a:lvl3pPr lvl="2" rtl="0">
              <a:spcBef>
                <a:spcPts val="0"/>
              </a:spcBef>
              <a:spcAft>
                <a:spcPts val="0"/>
              </a:spcAft>
              <a:buSzPts val="5800"/>
              <a:buNone/>
              <a:defRPr sz="5800"/>
            </a:lvl3pPr>
            <a:lvl4pPr lvl="3" rtl="0">
              <a:spcBef>
                <a:spcPts val="0"/>
              </a:spcBef>
              <a:spcAft>
                <a:spcPts val="0"/>
              </a:spcAft>
              <a:buSzPts val="5800"/>
              <a:buNone/>
              <a:defRPr sz="5800"/>
            </a:lvl4pPr>
            <a:lvl5pPr lvl="4" rtl="0">
              <a:spcBef>
                <a:spcPts val="0"/>
              </a:spcBef>
              <a:spcAft>
                <a:spcPts val="0"/>
              </a:spcAft>
              <a:buSzPts val="5800"/>
              <a:buNone/>
              <a:defRPr sz="5800"/>
            </a:lvl5pPr>
            <a:lvl6pPr lvl="5" rtl="0">
              <a:spcBef>
                <a:spcPts val="0"/>
              </a:spcBef>
              <a:spcAft>
                <a:spcPts val="0"/>
              </a:spcAft>
              <a:buSzPts val="5800"/>
              <a:buNone/>
              <a:defRPr sz="5800"/>
            </a:lvl6pPr>
            <a:lvl7pPr lvl="6" rtl="0">
              <a:spcBef>
                <a:spcPts val="0"/>
              </a:spcBef>
              <a:spcAft>
                <a:spcPts val="0"/>
              </a:spcAft>
              <a:buSzPts val="5800"/>
              <a:buNone/>
              <a:defRPr sz="5800"/>
            </a:lvl7pPr>
            <a:lvl8pPr lvl="7" rtl="0">
              <a:spcBef>
                <a:spcPts val="0"/>
              </a:spcBef>
              <a:spcAft>
                <a:spcPts val="0"/>
              </a:spcAft>
              <a:buSzPts val="5800"/>
              <a:buNone/>
              <a:defRPr sz="5800"/>
            </a:lvl8pPr>
            <a:lvl9pPr lvl="8" rtl="0">
              <a:spcBef>
                <a:spcPts val="0"/>
              </a:spcBef>
              <a:spcAft>
                <a:spcPts val="0"/>
              </a:spcAft>
              <a:buSzPts val="5800"/>
              <a:buNone/>
              <a:defRPr sz="5800"/>
            </a:lvl9pPr>
          </a:lstStyle>
          <a:p/>
        </p:txBody>
      </p:sp>
      <p:sp>
        <p:nvSpPr>
          <p:cNvPr id="158" name="Google Shape;158;p20"/>
          <p:cNvSpPr txBox="1"/>
          <p:nvPr>
            <p:ph idx="1" type="subTitle"/>
          </p:nvPr>
        </p:nvSpPr>
        <p:spPr>
          <a:xfrm>
            <a:off x="927875" y="1941625"/>
            <a:ext cx="1744500" cy="374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59" name="Google Shape;159;p20"/>
          <p:cNvSpPr txBox="1"/>
          <p:nvPr>
            <p:ph idx="2" type="subTitle"/>
          </p:nvPr>
        </p:nvSpPr>
        <p:spPr>
          <a:xfrm>
            <a:off x="927875" y="2365325"/>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160" name="Google Shape;160;p20"/>
          <p:cNvSpPr txBox="1"/>
          <p:nvPr>
            <p:ph idx="3" type="subTitle"/>
          </p:nvPr>
        </p:nvSpPr>
        <p:spPr>
          <a:xfrm>
            <a:off x="927875" y="3406375"/>
            <a:ext cx="1744500" cy="374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61" name="Google Shape;161;p20"/>
          <p:cNvSpPr txBox="1"/>
          <p:nvPr>
            <p:ph idx="4" type="subTitle"/>
          </p:nvPr>
        </p:nvSpPr>
        <p:spPr>
          <a:xfrm>
            <a:off x="927875" y="3830075"/>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162" name="Google Shape;162;p20"/>
          <p:cNvSpPr txBox="1"/>
          <p:nvPr>
            <p:ph idx="5" type="subTitle"/>
          </p:nvPr>
        </p:nvSpPr>
        <p:spPr>
          <a:xfrm>
            <a:off x="6686250" y="1941625"/>
            <a:ext cx="1744500" cy="374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63" name="Google Shape;163;p20"/>
          <p:cNvSpPr txBox="1"/>
          <p:nvPr>
            <p:ph idx="6" type="subTitle"/>
          </p:nvPr>
        </p:nvSpPr>
        <p:spPr>
          <a:xfrm>
            <a:off x="6686250" y="2365325"/>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164" name="Google Shape;164;p20"/>
          <p:cNvSpPr txBox="1"/>
          <p:nvPr>
            <p:ph idx="7" type="subTitle"/>
          </p:nvPr>
        </p:nvSpPr>
        <p:spPr>
          <a:xfrm>
            <a:off x="6686250" y="3406375"/>
            <a:ext cx="1744500" cy="374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65" name="Google Shape;165;p20"/>
          <p:cNvSpPr txBox="1"/>
          <p:nvPr>
            <p:ph idx="8" type="subTitle"/>
          </p:nvPr>
        </p:nvSpPr>
        <p:spPr>
          <a:xfrm>
            <a:off x="6686250" y="3830075"/>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166" name="Google Shape;166;p20"/>
          <p:cNvSpPr txBox="1"/>
          <p:nvPr>
            <p:ph idx="9" type="subTitle"/>
          </p:nvPr>
        </p:nvSpPr>
        <p:spPr>
          <a:xfrm>
            <a:off x="3807063" y="1941625"/>
            <a:ext cx="1744500" cy="374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67" name="Google Shape;167;p20"/>
          <p:cNvSpPr txBox="1"/>
          <p:nvPr>
            <p:ph idx="13" type="subTitle"/>
          </p:nvPr>
        </p:nvSpPr>
        <p:spPr>
          <a:xfrm>
            <a:off x="3807063" y="2365325"/>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168" name="Google Shape;168;p20"/>
          <p:cNvSpPr txBox="1"/>
          <p:nvPr>
            <p:ph idx="14" type="subTitle"/>
          </p:nvPr>
        </p:nvSpPr>
        <p:spPr>
          <a:xfrm>
            <a:off x="3807063" y="3406375"/>
            <a:ext cx="1744500" cy="374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69" name="Google Shape;169;p20"/>
          <p:cNvSpPr txBox="1"/>
          <p:nvPr>
            <p:ph idx="15" type="subTitle"/>
          </p:nvPr>
        </p:nvSpPr>
        <p:spPr>
          <a:xfrm>
            <a:off x="3807063" y="3830075"/>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2" name="Shape 12"/>
        <p:cNvGrpSpPr/>
        <p:nvPr/>
      </p:nvGrpSpPr>
      <p:grpSpPr>
        <a:xfrm>
          <a:off x="0" y="0"/>
          <a:ext cx="0" cy="0"/>
          <a:chOff x="0" y="0"/>
          <a:chExt cx="0" cy="0"/>
        </a:xfrm>
      </p:grpSpPr>
      <p:sp>
        <p:nvSpPr>
          <p:cNvPr id="13" name="Google Shape;13;p3"/>
          <p:cNvSpPr/>
          <p:nvPr/>
        </p:nvSpPr>
        <p:spPr>
          <a:xfrm>
            <a:off x="2912300" y="3459250"/>
            <a:ext cx="4338000" cy="881400"/>
          </a:xfrm>
          <a:prstGeom prst="roundRect">
            <a:avLst>
              <a:gd fmla="val 50000" name="adj"/>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4" name="Google Shape;14;p3"/>
          <p:cNvGrpSpPr/>
          <p:nvPr/>
        </p:nvGrpSpPr>
        <p:grpSpPr>
          <a:xfrm>
            <a:off x="757502" y="1295743"/>
            <a:ext cx="1757109" cy="1759615"/>
            <a:chOff x="3079625" y="2104150"/>
            <a:chExt cx="1104475" cy="1106050"/>
          </a:xfrm>
        </p:grpSpPr>
        <p:sp>
          <p:nvSpPr>
            <p:cNvPr id="15" name="Google Shape;15;p3"/>
            <p:cNvSpPr/>
            <p:nvPr/>
          </p:nvSpPr>
          <p:spPr>
            <a:xfrm>
              <a:off x="3596625" y="2104150"/>
              <a:ext cx="66525" cy="247825"/>
            </a:xfrm>
            <a:custGeom>
              <a:rect b="b" l="l" r="r" t="t"/>
              <a:pathLst>
                <a:path extrusionOk="0" h="9913" w="2661">
                  <a:moveTo>
                    <a:pt x="0" y="1"/>
                  </a:moveTo>
                  <a:lnTo>
                    <a:pt x="0" y="9913"/>
                  </a:lnTo>
                  <a:lnTo>
                    <a:pt x="2660" y="9913"/>
                  </a:lnTo>
                  <a:lnTo>
                    <a:pt x="2660" y="1"/>
                  </a:lnTo>
                  <a:close/>
                </a:path>
              </a:pathLst>
            </a:custGeom>
            <a:solidFill>
              <a:srgbClr val="3B57CF"/>
            </a:solidFill>
            <a:ln cap="flat" cmpd="sng" w="3810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3"/>
            <p:cNvSpPr/>
            <p:nvPr/>
          </p:nvSpPr>
          <p:spPr>
            <a:xfrm>
              <a:off x="3107325" y="2418475"/>
              <a:ext cx="254975" cy="154400"/>
            </a:xfrm>
            <a:custGeom>
              <a:rect b="b" l="l" r="r" t="t"/>
              <a:pathLst>
                <a:path extrusionOk="0" h="6176" w="10199">
                  <a:moveTo>
                    <a:pt x="1014" y="0"/>
                  </a:moveTo>
                  <a:lnTo>
                    <a:pt x="1" y="2439"/>
                  </a:lnTo>
                  <a:lnTo>
                    <a:pt x="9185" y="6176"/>
                  </a:lnTo>
                  <a:lnTo>
                    <a:pt x="10198" y="3705"/>
                  </a:lnTo>
                  <a:lnTo>
                    <a:pt x="1014" y="0"/>
                  </a:lnTo>
                  <a:close/>
                </a:path>
              </a:pathLst>
            </a:custGeom>
            <a:solidFill>
              <a:srgbClr val="3B57CF"/>
            </a:solidFill>
            <a:ln cap="flat" cmpd="sng" w="3810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3"/>
            <p:cNvSpPr/>
            <p:nvPr/>
          </p:nvSpPr>
          <p:spPr>
            <a:xfrm>
              <a:off x="3215800" y="2245075"/>
              <a:ext cx="223300" cy="220925"/>
            </a:xfrm>
            <a:custGeom>
              <a:rect b="b" l="l" r="r" t="t"/>
              <a:pathLst>
                <a:path extrusionOk="0" h="8837" w="8932">
                  <a:moveTo>
                    <a:pt x="1869" y="1"/>
                  </a:moveTo>
                  <a:lnTo>
                    <a:pt x="0" y="1869"/>
                  </a:lnTo>
                  <a:lnTo>
                    <a:pt x="7063" y="8836"/>
                  </a:lnTo>
                  <a:lnTo>
                    <a:pt x="8931" y="6968"/>
                  </a:lnTo>
                  <a:lnTo>
                    <a:pt x="1869" y="1"/>
                  </a:lnTo>
                  <a:close/>
                </a:path>
              </a:pathLst>
            </a:custGeom>
            <a:solidFill>
              <a:srgbClr val="3B57CF"/>
            </a:solidFill>
            <a:ln cap="flat" cmpd="sng" w="3810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 name="Google Shape;18;p3"/>
            <p:cNvSpPr/>
            <p:nvPr/>
          </p:nvSpPr>
          <p:spPr>
            <a:xfrm>
              <a:off x="3383650" y="2137400"/>
              <a:ext cx="158375" cy="253375"/>
            </a:xfrm>
            <a:custGeom>
              <a:rect b="b" l="l" r="r" t="t"/>
              <a:pathLst>
                <a:path extrusionOk="0" h="10135" w="6335">
                  <a:moveTo>
                    <a:pt x="2407" y="1"/>
                  </a:moveTo>
                  <a:lnTo>
                    <a:pt x="0" y="1014"/>
                  </a:lnTo>
                  <a:lnTo>
                    <a:pt x="3896" y="10135"/>
                  </a:lnTo>
                  <a:lnTo>
                    <a:pt x="6334" y="9090"/>
                  </a:lnTo>
                  <a:lnTo>
                    <a:pt x="2407" y="1"/>
                  </a:lnTo>
                  <a:close/>
                </a:path>
              </a:pathLst>
            </a:custGeom>
            <a:solidFill>
              <a:srgbClr val="3B57CF"/>
            </a:solidFill>
            <a:ln cap="flat" cmpd="sng" w="3810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 name="Google Shape;19;p3"/>
            <p:cNvSpPr/>
            <p:nvPr/>
          </p:nvSpPr>
          <p:spPr>
            <a:xfrm>
              <a:off x="3903025" y="2418475"/>
              <a:ext cx="254950" cy="154400"/>
            </a:xfrm>
            <a:custGeom>
              <a:rect b="b" l="l" r="r" t="t"/>
              <a:pathLst>
                <a:path extrusionOk="0" h="6176" w="10198">
                  <a:moveTo>
                    <a:pt x="9184" y="0"/>
                  </a:moveTo>
                  <a:lnTo>
                    <a:pt x="0" y="3705"/>
                  </a:lnTo>
                  <a:lnTo>
                    <a:pt x="1014" y="6176"/>
                  </a:lnTo>
                  <a:lnTo>
                    <a:pt x="10198" y="2439"/>
                  </a:lnTo>
                  <a:lnTo>
                    <a:pt x="9184" y="0"/>
                  </a:lnTo>
                  <a:close/>
                </a:path>
              </a:pathLst>
            </a:custGeom>
            <a:solidFill>
              <a:srgbClr val="3B57CF"/>
            </a:solidFill>
            <a:ln cap="flat" cmpd="sng" w="3810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3"/>
            <p:cNvSpPr/>
            <p:nvPr/>
          </p:nvSpPr>
          <p:spPr>
            <a:xfrm>
              <a:off x="3826225" y="2245075"/>
              <a:ext cx="223275" cy="220925"/>
            </a:xfrm>
            <a:custGeom>
              <a:rect b="b" l="l" r="r" t="t"/>
              <a:pathLst>
                <a:path extrusionOk="0" h="8837" w="8931">
                  <a:moveTo>
                    <a:pt x="7062" y="1"/>
                  </a:moveTo>
                  <a:lnTo>
                    <a:pt x="0" y="6968"/>
                  </a:lnTo>
                  <a:lnTo>
                    <a:pt x="1869" y="8836"/>
                  </a:lnTo>
                  <a:lnTo>
                    <a:pt x="8931" y="1901"/>
                  </a:lnTo>
                  <a:lnTo>
                    <a:pt x="7062" y="1"/>
                  </a:lnTo>
                  <a:close/>
                </a:path>
              </a:pathLst>
            </a:custGeom>
            <a:solidFill>
              <a:srgbClr val="3B57CF"/>
            </a:solidFill>
            <a:ln cap="flat" cmpd="sng" w="3810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3"/>
            <p:cNvSpPr/>
            <p:nvPr/>
          </p:nvSpPr>
          <p:spPr>
            <a:xfrm>
              <a:off x="3723300" y="2137400"/>
              <a:ext cx="158375" cy="253375"/>
            </a:xfrm>
            <a:custGeom>
              <a:rect b="b" l="l" r="r" t="t"/>
              <a:pathLst>
                <a:path extrusionOk="0" h="10135" w="6335">
                  <a:moveTo>
                    <a:pt x="3896" y="1"/>
                  </a:moveTo>
                  <a:lnTo>
                    <a:pt x="0" y="9090"/>
                  </a:lnTo>
                  <a:lnTo>
                    <a:pt x="2439" y="10135"/>
                  </a:lnTo>
                  <a:lnTo>
                    <a:pt x="6334" y="1014"/>
                  </a:lnTo>
                  <a:lnTo>
                    <a:pt x="3896" y="1"/>
                  </a:lnTo>
                  <a:close/>
                </a:path>
              </a:pathLst>
            </a:custGeom>
            <a:solidFill>
              <a:srgbClr val="3B57CF"/>
            </a:solidFill>
            <a:ln cap="flat" cmpd="sng" w="3810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3"/>
            <p:cNvSpPr/>
            <p:nvPr/>
          </p:nvSpPr>
          <p:spPr>
            <a:xfrm>
              <a:off x="3903025" y="2741500"/>
              <a:ext cx="254950" cy="154400"/>
            </a:xfrm>
            <a:custGeom>
              <a:rect b="b" l="l" r="r" t="t"/>
              <a:pathLst>
                <a:path extrusionOk="0" h="6176" w="10198">
                  <a:moveTo>
                    <a:pt x="982" y="0"/>
                  </a:moveTo>
                  <a:lnTo>
                    <a:pt x="0" y="2470"/>
                  </a:lnTo>
                  <a:lnTo>
                    <a:pt x="9184" y="6175"/>
                  </a:lnTo>
                  <a:lnTo>
                    <a:pt x="10198" y="3737"/>
                  </a:lnTo>
                  <a:lnTo>
                    <a:pt x="982" y="0"/>
                  </a:lnTo>
                  <a:close/>
                </a:path>
              </a:pathLst>
            </a:custGeom>
            <a:solidFill>
              <a:srgbClr val="3B57CF"/>
            </a:solidFill>
            <a:ln cap="flat" cmpd="sng" w="3810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p:nvPr/>
          </p:nvSpPr>
          <p:spPr>
            <a:xfrm>
              <a:off x="3826225" y="2848375"/>
              <a:ext cx="223275" cy="220900"/>
            </a:xfrm>
            <a:custGeom>
              <a:rect b="b" l="l" r="r" t="t"/>
              <a:pathLst>
                <a:path extrusionOk="0" h="8836" w="8931">
                  <a:moveTo>
                    <a:pt x="1869" y="0"/>
                  </a:moveTo>
                  <a:lnTo>
                    <a:pt x="0" y="1900"/>
                  </a:lnTo>
                  <a:lnTo>
                    <a:pt x="7062" y="8836"/>
                  </a:lnTo>
                  <a:lnTo>
                    <a:pt x="8931" y="6967"/>
                  </a:lnTo>
                  <a:lnTo>
                    <a:pt x="1869" y="0"/>
                  </a:lnTo>
                  <a:close/>
                </a:path>
              </a:pathLst>
            </a:custGeom>
            <a:solidFill>
              <a:srgbClr val="3B57CF"/>
            </a:solidFill>
            <a:ln cap="flat" cmpd="sng" w="3810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3"/>
            <p:cNvSpPr/>
            <p:nvPr/>
          </p:nvSpPr>
          <p:spPr>
            <a:xfrm>
              <a:off x="3723300" y="2923575"/>
              <a:ext cx="158375" cy="254175"/>
            </a:xfrm>
            <a:custGeom>
              <a:rect b="b" l="l" r="r" t="t"/>
              <a:pathLst>
                <a:path extrusionOk="0" h="10167" w="6335">
                  <a:moveTo>
                    <a:pt x="2439" y="1"/>
                  </a:moveTo>
                  <a:lnTo>
                    <a:pt x="0" y="1046"/>
                  </a:lnTo>
                  <a:lnTo>
                    <a:pt x="3927" y="10167"/>
                  </a:lnTo>
                  <a:lnTo>
                    <a:pt x="6334" y="9121"/>
                  </a:lnTo>
                  <a:lnTo>
                    <a:pt x="2439" y="1"/>
                  </a:lnTo>
                  <a:close/>
                </a:path>
              </a:pathLst>
            </a:custGeom>
            <a:solidFill>
              <a:srgbClr val="3B57CF"/>
            </a:solidFill>
            <a:ln cap="flat" cmpd="sng" w="3810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3"/>
            <p:cNvSpPr/>
            <p:nvPr/>
          </p:nvSpPr>
          <p:spPr>
            <a:xfrm>
              <a:off x="3107325" y="2742275"/>
              <a:ext cx="254975" cy="154425"/>
            </a:xfrm>
            <a:custGeom>
              <a:rect b="b" l="l" r="r" t="t"/>
              <a:pathLst>
                <a:path extrusionOk="0" h="6177" w="10199">
                  <a:moveTo>
                    <a:pt x="9185" y="1"/>
                  </a:moveTo>
                  <a:lnTo>
                    <a:pt x="1" y="3706"/>
                  </a:lnTo>
                  <a:lnTo>
                    <a:pt x="982" y="6176"/>
                  </a:lnTo>
                  <a:lnTo>
                    <a:pt x="10198" y="2439"/>
                  </a:lnTo>
                  <a:lnTo>
                    <a:pt x="9185" y="1"/>
                  </a:lnTo>
                  <a:close/>
                </a:path>
              </a:pathLst>
            </a:custGeom>
            <a:solidFill>
              <a:srgbClr val="3B57CF"/>
            </a:solidFill>
            <a:ln cap="flat" cmpd="sng" w="3810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3"/>
            <p:cNvSpPr/>
            <p:nvPr/>
          </p:nvSpPr>
          <p:spPr>
            <a:xfrm>
              <a:off x="3215800" y="2848375"/>
              <a:ext cx="223300" cy="220900"/>
            </a:xfrm>
            <a:custGeom>
              <a:rect b="b" l="l" r="r" t="t"/>
              <a:pathLst>
                <a:path extrusionOk="0" h="8836" w="8932">
                  <a:moveTo>
                    <a:pt x="7063" y="0"/>
                  </a:moveTo>
                  <a:lnTo>
                    <a:pt x="0" y="6967"/>
                  </a:lnTo>
                  <a:lnTo>
                    <a:pt x="1869" y="8836"/>
                  </a:lnTo>
                  <a:lnTo>
                    <a:pt x="8931" y="1900"/>
                  </a:lnTo>
                  <a:lnTo>
                    <a:pt x="7063" y="0"/>
                  </a:lnTo>
                  <a:close/>
                </a:path>
              </a:pathLst>
            </a:custGeom>
            <a:solidFill>
              <a:srgbClr val="3B57CF"/>
            </a:solidFill>
            <a:ln cap="flat" cmpd="sng" w="3810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3"/>
            <p:cNvSpPr/>
            <p:nvPr/>
          </p:nvSpPr>
          <p:spPr>
            <a:xfrm>
              <a:off x="3383650" y="2923575"/>
              <a:ext cx="158375" cy="254175"/>
            </a:xfrm>
            <a:custGeom>
              <a:rect b="b" l="l" r="r" t="t"/>
              <a:pathLst>
                <a:path extrusionOk="0" h="10167" w="6335">
                  <a:moveTo>
                    <a:pt x="3896" y="1"/>
                  </a:moveTo>
                  <a:lnTo>
                    <a:pt x="0" y="9121"/>
                  </a:lnTo>
                  <a:lnTo>
                    <a:pt x="2407" y="10167"/>
                  </a:lnTo>
                  <a:lnTo>
                    <a:pt x="6334" y="1046"/>
                  </a:lnTo>
                  <a:lnTo>
                    <a:pt x="3896" y="1"/>
                  </a:lnTo>
                  <a:close/>
                </a:path>
              </a:pathLst>
            </a:custGeom>
            <a:solidFill>
              <a:srgbClr val="3B57CF"/>
            </a:solidFill>
            <a:ln cap="flat" cmpd="sng" w="3810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3"/>
            <p:cNvSpPr/>
            <p:nvPr/>
          </p:nvSpPr>
          <p:spPr>
            <a:xfrm>
              <a:off x="3596625" y="2962375"/>
              <a:ext cx="66525" cy="247825"/>
            </a:xfrm>
            <a:custGeom>
              <a:rect b="b" l="l" r="r" t="t"/>
              <a:pathLst>
                <a:path extrusionOk="0" h="9913" w="2661">
                  <a:moveTo>
                    <a:pt x="0" y="1"/>
                  </a:moveTo>
                  <a:lnTo>
                    <a:pt x="0" y="9913"/>
                  </a:lnTo>
                  <a:lnTo>
                    <a:pt x="2660" y="9913"/>
                  </a:lnTo>
                  <a:lnTo>
                    <a:pt x="2660" y="1"/>
                  </a:lnTo>
                  <a:close/>
                </a:path>
              </a:pathLst>
            </a:custGeom>
            <a:solidFill>
              <a:srgbClr val="3B57CF"/>
            </a:solidFill>
            <a:ln cap="flat" cmpd="sng" w="3810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3"/>
            <p:cNvSpPr/>
            <p:nvPr/>
          </p:nvSpPr>
          <p:spPr>
            <a:xfrm>
              <a:off x="3936275" y="2624325"/>
              <a:ext cx="247825" cy="65725"/>
            </a:xfrm>
            <a:custGeom>
              <a:rect b="b" l="l" r="r" t="t"/>
              <a:pathLst>
                <a:path extrusionOk="0" h="2629" w="9913">
                  <a:moveTo>
                    <a:pt x="0" y="0"/>
                  </a:moveTo>
                  <a:lnTo>
                    <a:pt x="0" y="2629"/>
                  </a:lnTo>
                  <a:lnTo>
                    <a:pt x="9913" y="2629"/>
                  </a:lnTo>
                  <a:lnTo>
                    <a:pt x="9913" y="0"/>
                  </a:lnTo>
                  <a:close/>
                </a:path>
              </a:pathLst>
            </a:custGeom>
            <a:solidFill>
              <a:srgbClr val="3B57CF"/>
            </a:solidFill>
            <a:ln cap="flat" cmpd="sng" w="3810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3"/>
            <p:cNvSpPr/>
            <p:nvPr/>
          </p:nvSpPr>
          <p:spPr>
            <a:xfrm>
              <a:off x="3079625" y="2624325"/>
              <a:ext cx="247825" cy="65725"/>
            </a:xfrm>
            <a:custGeom>
              <a:rect b="b" l="l" r="r" t="t"/>
              <a:pathLst>
                <a:path extrusionOk="0" h="2629" w="9913">
                  <a:moveTo>
                    <a:pt x="0" y="0"/>
                  </a:moveTo>
                  <a:lnTo>
                    <a:pt x="0" y="2629"/>
                  </a:lnTo>
                  <a:lnTo>
                    <a:pt x="9913" y="2629"/>
                  </a:lnTo>
                  <a:lnTo>
                    <a:pt x="9913" y="0"/>
                  </a:lnTo>
                  <a:close/>
                </a:path>
              </a:pathLst>
            </a:custGeom>
            <a:solidFill>
              <a:srgbClr val="3B57CF"/>
            </a:solidFill>
            <a:ln cap="flat" cmpd="sng" w="3810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1" name="Google Shape;31;p3"/>
          <p:cNvSpPr/>
          <p:nvPr/>
        </p:nvSpPr>
        <p:spPr>
          <a:xfrm>
            <a:off x="3033875" y="802838"/>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3"/>
          <p:cNvSpPr/>
          <p:nvPr/>
        </p:nvSpPr>
        <p:spPr>
          <a:xfrm>
            <a:off x="3291314" y="802838"/>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3"/>
          <p:cNvSpPr/>
          <p:nvPr/>
        </p:nvSpPr>
        <p:spPr>
          <a:xfrm>
            <a:off x="3548753" y="802838"/>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3"/>
          <p:cNvSpPr/>
          <p:nvPr/>
        </p:nvSpPr>
        <p:spPr>
          <a:xfrm>
            <a:off x="3806192" y="802838"/>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3"/>
          <p:cNvSpPr/>
          <p:nvPr/>
        </p:nvSpPr>
        <p:spPr>
          <a:xfrm>
            <a:off x="4063630" y="802838"/>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3"/>
          <p:cNvSpPr/>
          <p:nvPr/>
        </p:nvSpPr>
        <p:spPr>
          <a:xfrm>
            <a:off x="4321069" y="802838"/>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3"/>
          <p:cNvSpPr/>
          <p:nvPr/>
        </p:nvSpPr>
        <p:spPr>
          <a:xfrm>
            <a:off x="4578508" y="802838"/>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3"/>
          <p:cNvSpPr/>
          <p:nvPr/>
        </p:nvSpPr>
        <p:spPr>
          <a:xfrm>
            <a:off x="4835947" y="802838"/>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3"/>
          <p:cNvSpPr txBox="1"/>
          <p:nvPr>
            <p:ph type="ctrTitle"/>
          </p:nvPr>
        </p:nvSpPr>
        <p:spPr>
          <a:xfrm>
            <a:off x="2912300" y="1091175"/>
            <a:ext cx="4816200" cy="2202300"/>
          </a:xfrm>
          <a:prstGeom prst="rect">
            <a:avLst/>
          </a:prstGeom>
        </p:spPr>
        <p:txBody>
          <a:bodyPr anchorCtr="0" anchor="ctr" bIns="91425" lIns="91425" spcFirstLastPara="1" rIns="91425" wrap="square" tIns="91425">
            <a:noAutofit/>
          </a:bodyPr>
          <a:lstStyle>
            <a:lvl1pPr lvl="0" rtl="0">
              <a:spcBef>
                <a:spcPts val="0"/>
              </a:spcBef>
              <a:spcAft>
                <a:spcPts val="0"/>
              </a:spcAft>
              <a:buSzPts val="7200"/>
              <a:buNone/>
              <a:defRPr sz="7200"/>
            </a:lvl1pPr>
            <a:lvl2pPr lvl="1" rtl="0">
              <a:spcBef>
                <a:spcPts val="0"/>
              </a:spcBef>
              <a:spcAft>
                <a:spcPts val="0"/>
              </a:spcAft>
              <a:buSzPts val="7200"/>
              <a:buNone/>
              <a:defRPr sz="7200"/>
            </a:lvl2pPr>
            <a:lvl3pPr lvl="2" rtl="0">
              <a:spcBef>
                <a:spcPts val="0"/>
              </a:spcBef>
              <a:spcAft>
                <a:spcPts val="0"/>
              </a:spcAft>
              <a:buSzPts val="7200"/>
              <a:buNone/>
              <a:defRPr sz="7200"/>
            </a:lvl3pPr>
            <a:lvl4pPr lvl="3" rtl="0">
              <a:spcBef>
                <a:spcPts val="0"/>
              </a:spcBef>
              <a:spcAft>
                <a:spcPts val="0"/>
              </a:spcAft>
              <a:buSzPts val="7200"/>
              <a:buNone/>
              <a:defRPr sz="7200"/>
            </a:lvl4pPr>
            <a:lvl5pPr lvl="4" rtl="0">
              <a:spcBef>
                <a:spcPts val="0"/>
              </a:spcBef>
              <a:spcAft>
                <a:spcPts val="0"/>
              </a:spcAft>
              <a:buSzPts val="7200"/>
              <a:buNone/>
              <a:defRPr sz="7200"/>
            </a:lvl5pPr>
            <a:lvl6pPr lvl="5" rtl="0">
              <a:spcBef>
                <a:spcPts val="0"/>
              </a:spcBef>
              <a:spcAft>
                <a:spcPts val="0"/>
              </a:spcAft>
              <a:buSzPts val="7200"/>
              <a:buNone/>
              <a:defRPr sz="7200"/>
            </a:lvl6pPr>
            <a:lvl7pPr lvl="6" rtl="0">
              <a:spcBef>
                <a:spcPts val="0"/>
              </a:spcBef>
              <a:spcAft>
                <a:spcPts val="0"/>
              </a:spcAft>
              <a:buSzPts val="7200"/>
              <a:buNone/>
              <a:defRPr sz="7200"/>
            </a:lvl7pPr>
            <a:lvl8pPr lvl="7" rtl="0">
              <a:spcBef>
                <a:spcPts val="0"/>
              </a:spcBef>
              <a:spcAft>
                <a:spcPts val="0"/>
              </a:spcAft>
              <a:buSzPts val="7200"/>
              <a:buNone/>
              <a:defRPr sz="7200"/>
            </a:lvl8pPr>
            <a:lvl9pPr lvl="8" rtl="0">
              <a:spcBef>
                <a:spcPts val="0"/>
              </a:spcBef>
              <a:spcAft>
                <a:spcPts val="0"/>
              </a:spcAft>
              <a:buSzPts val="7200"/>
              <a:buNone/>
              <a:defRPr sz="7200"/>
            </a:lvl9pPr>
          </a:lstStyle>
          <a:p/>
        </p:txBody>
      </p:sp>
      <p:sp>
        <p:nvSpPr>
          <p:cNvPr id="40" name="Google Shape;40;p3"/>
          <p:cNvSpPr txBox="1"/>
          <p:nvPr>
            <p:ph idx="1" type="subTitle"/>
          </p:nvPr>
        </p:nvSpPr>
        <p:spPr>
          <a:xfrm>
            <a:off x="3059150" y="3534550"/>
            <a:ext cx="4044300" cy="7308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900"/>
              <a:buNone/>
              <a:defRPr sz="1900"/>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p:txBody>
      </p:sp>
      <p:sp>
        <p:nvSpPr>
          <p:cNvPr id="41" name="Google Shape;41;p3"/>
          <p:cNvSpPr txBox="1"/>
          <p:nvPr>
            <p:ph hasCustomPrompt="1" idx="2" type="title"/>
          </p:nvPr>
        </p:nvSpPr>
        <p:spPr>
          <a:xfrm>
            <a:off x="757500" y="1295613"/>
            <a:ext cx="1757100" cy="17598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FABE0C"/>
              </a:buClr>
              <a:buSzPts val="5600"/>
              <a:buNone/>
              <a:defRPr sz="5600">
                <a:solidFill>
                  <a:srgbClr val="FABE0C"/>
                </a:solidFill>
              </a:defRPr>
            </a:lvl1pPr>
            <a:lvl2pPr lvl="1" rtl="0" algn="ctr">
              <a:spcBef>
                <a:spcPts val="0"/>
              </a:spcBef>
              <a:spcAft>
                <a:spcPts val="0"/>
              </a:spcAft>
              <a:buClr>
                <a:srgbClr val="FABE0C"/>
              </a:buClr>
              <a:buSzPts val="5600"/>
              <a:buNone/>
              <a:defRPr sz="5600">
                <a:solidFill>
                  <a:srgbClr val="FABE0C"/>
                </a:solidFill>
              </a:defRPr>
            </a:lvl2pPr>
            <a:lvl3pPr lvl="2" rtl="0" algn="ctr">
              <a:spcBef>
                <a:spcPts val="0"/>
              </a:spcBef>
              <a:spcAft>
                <a:spcPts val="0"/>
              </a:spcAft>
              <a:buClr>
                <a:srgbClr val="FABE0C"/>
              </a:buClr>
              <a:buSzPts val="5600"/>
              <a:buNone/>
              <a:defRPr sz="5600">
                <a:solidFill>
                  <a:srgbClr val="FABE0C"/>
                </a:solidFill>
              </a:defRPr>
            </a:lvl3pPr>
            <a:lvl4pPr lvl="3" rtl="0" algn="ctr">
              <a:spcBef>
                <a:spcPts val="0"/>
              </a:spcBef>
              <a:spcAft>
                <a:spcPts val="0"/>
              </a:spcAft>
              <a:buClr>
                <a:srgbClr val="FABE0C"/>
              </a:buClr>
              <a:buSzPts val="5600"/>
              <a:buNone/>
              <a:defRPr sz="5600">
                <a:solidFill>
                  <a:srgbClr val="FABE0C"/>
                </a:solidFill>
              </a:defRPr>
            </a:lvl4pPr>
            <a:lvl5pPr lvl="4" rtl="0" algn="ctr">
              <a:spcBef>
                <a:spcPts val="0"/>
              </a:spcBef>
              <a:spcAft>
                <a:spcPts val="0"/>
              </a:spcAft>
              <a:buClr>
                <a:srgbClr val="FABE0C"/>
              </a:buClr>
              <a:buSzPts val="5600"/>
              <a:buNone/>
              <a:defRPr sz="5600">
                <a:solidFill>
                  <a:srgbClr val="FABE0C"/>
                </a:solidFill>
              </a:defRPr>
            </a:lvl5pPr>
            <a:lvl6pPr lvl="5" rtl="0" algn="ctr">
              <a:spcBef>
                <a:spcPts val="0"/>
              </a:spcBef>
              <a:spcAft>
                <a:spcPts val="0"/>
              </a:spcAft>
              <a:buClr>
                <a:srgbClr val="FABE0C"/>
              </a:buClr>
              <a:buSzPts val="5600"/>
              <a:buNone/>
              <a:defRPr sz="5600">
                <a:solidFill>
                  <a:srgbClr val="FABE0C"/>
                </a:solidFill>
              </a:defRPr>
            </a:lvl6pPr>
            <a:lvl7pPr lvl="6" rtl="0" algn="ctr">
              <a:spcBef>
                <a:spcPts val="0"/>
              </a:spcBef>
              <a:spcAft>
                <a:spcPts val="0"/>
              </a:spcAft>
              <a:buClr>
                <a:srgbClr val="FABE0C"/>
              </a:buClr>
              <a:buSzPts val="5600"/>
              <a:buNone/>
              <a:defRPr sz="5600">
                <a:solidFill>
                  <a:srgbClr val="FABE0C"/>
                </a:solidFill>
              </a:defRPr>
            </a:lvl7pPr>
            <a:lvl8pPr lvl="7" rtl="0" algn="ctr">
              <a:spcBef>
                <a:spcPts val="0"/>
              </a:spcBef>
              <a:spcAft>
                <a:spcPts val="0"/>
              </a:spcAft>
              <a:buClr>
                <a:srgbClr val="FABE0C"/>
              </a:buClr>
              <a:buSzPts val="5600"/>
              <a:buNone/>
              <a:defRPr sz="5600">
                <a:solidFill>
                  <a:srgbClr val="FABE0C"/>
                </a:solidFill>
              </a:defRPr>
            </a:lvl8pPr>
            <a:lvl9pPr lvl="8" rtl="0" algn="ctr">
              <a:spcBef>
                <a:spcPts val="0"/>
              </a:spcBef>
              <a:spcAft>
                <a:spcPts val="0"/>
              </a:spcAft>
              <a:buClr>
                <a:srgbClr val="FABE0C"/>
              </a:buClr>
              <a:buSzPts val="5600"/>
              <a:buNone/>
              <a:defRPr sz="5600">
                <a:solidFill>
                  <a:srgbClr val="FABE0C"/>
                </a:solidFill>
              </a:defRPr>
            </a:lvl9pPr>
          </a:lstStyle>
          <a:p>
            <a:r>
              <a:t>xx%</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2">
  <p:cSld name="CUSTOM_1_1_1_1_1_1">
    <p:spTree>
      <p:nvGrpSpPr>
        <p:cNvPr id="170" name="Shape 170"/>
        <p:cNvGrpSpPr/>
        <p:nvPr/>
      </p:nvGrpSpPr>
      <p:grpSpPr>
        <a:xfrm>
          <a:off x="0" y="0"/>
          <a:ext cx="0" cy="0"/>
          <a:chOff x="0" y="0"/>
          <a:chExt cx="0" cy="0"/>
        </a:xfrm>
      </p:grpSpPr>
      <p:sp>
        <p:nvSpPr>
          <p:cNvPr id="171" name="Google Shape;171;p21"/>
          <p:cNvSpPr txBox="1"/>
          <p:nvPr>
            <p:ph idx="1" type="subTitle"/>
          </p:nvPr>
        </p:nvSpPr>
        <p:spPr>
          <a:xfrm>
            <a:off x="808275" y="1886000"/>
            <a:ext cx="1744500" cy="374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72" name="Google Shape;172;p21"/>
          <p:cNvSpPr txBox="1"/>
          <p:nvPr>
            <p:ph idx="2" type="subTitle"/>
          </p:nvPr>
        </p:nvSpPr>
        <p:spPr>
          <a:xfrm>
            <a:off x="808275" y="2260675"/>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173" name="Google Shape;173;p21"/>
          <p:cNvSpPr txBox="1"/>
          <p:nvPr>
            <p:ph hasCustomPrompt="1" type="title"/>
          </p:nvPr>
        </p:nvSpPr>
        <p:spPr>
          <a:xfrm>
            <a:off x="808275" y="912500"/>
            <a:ext cx="1966200" cy="9735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r>
              <a:t>xx%</a:t>
            </a:r>
          </a:p>
        </p:txBody>
      </p:sp>
      <p:sp>
        <p:nvSpPr>
          <p:cNvPr id="174" name="Google Shape;174;p21"/>
          <p:cNvSpPr txBox="1"/>
          <p:nvPr>
            <p:ph idx="3" type="subTitle"/>
          </p:nvPr>
        </p:nvSpPr>
        <p:spPr>
          <a:xfrm>
            <a:off x="6553700" y="1886000"/>
            <a:ext cx="1744500" cy="374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75" name="Google Shape;175;p21"/>
          <p:cNvSpPr txBox="1"/>
          <p:nvPr>
            <p:ph idx="4" type="subTitle"/>
          </p:nvPr>
        </p:nvSpPr>
        <p:spPr>
          <a:xfrm>
            <a:off x="6553700" y="2260675"/>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176" name="Google Shape;176;p21"/>
          <p:cNvSpPr txBox="1"/>
          <p:nvPr>
            <p:ph hasCustomPrompt="1" idx="5" type="title"/>
          </p:nvPr>
        </p:nvSpPr>
        <p:spPr>
          <a:xfrm>
            <a:off x="6553700" y="912500"/>
            <a:ext cx="1966200" cy="9735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r>
              <a:t>xx%</a:t>
            </a:r>
          </a:p>
        </p:txBody>
      </p:sp>
      <p:sp>
        <p:nvSpPr>
          <p:cNvPr id="177" name="Google Shape;177;p21"/>
          <p:cNvSpPr txBox="1"/>
          <p:nvPr>
            <p:ph idx="6" type="subTitle"/>
          </p:nvPr>
        </p:nvSpPr>
        <p:spPr>
          <a:xfrm>
            <a:off x="3680975" y="1886000"/>
            <a:ext cx="1744500" cy="374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178" name="Google Shape;178;p21"/>
          <p:cNvSpPr txBox="1"/>
          <p:nvPr>
            <p:ph idx="7" type="subTitle"/>
          </p:nvPr>
        </p:nvSpPr>
        <p:spPr>
          <a:xfrm>
            <a:off x="3680975" y="2260675"/>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179" name="Google Shape;179;p21"/>
          <p:cNvSpPr txBox="1"/>
          <p:nvPr>
            <p:ph hasCustomPrompt="1" idx="8" type="title"/>
          </p:nvPr>
        </p:nvSpPr>
        <p:spPr>
          <a:xfrm>
            <a:off x="3680975" y="912500"/>
            <a:ext cx="1966200" cy="9735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r>
              <a:t>xx%</a:t>
            </a:r>
          </a:p>
        </p:txBody>
      </p:sp>
      <p:sp>
        <p:nvSpPr>
          <p:cNvPr id="180" name="Google Shape;180;p21"/>
          <p:cNvSpPr txBox="1"/>
          <p:nvPr>
            <p:ph idx="9" type="title"/>
          </p:nvPr>
        </p:nvSpPr>
        <p:spPr>
          <a:xfrm>
            <a:off x="713225" y="3749900"/>
            <a:ext cx="5855400" cy="973500"/>
          </a:xfrm>
          <a:prstGeom prst="rect">
            <a:avLst/>
          </a:prstGeom>
        </p:spPr>
        <p:txBody>
          <a:bodyPr anchorCtr="0" anchor="b" bIns="91425" lIns="91425" spcFirstLastPara="1" rIns="91425" wrap="square" tIns="91425">
            <a:noAutofit/>
          </a:bodyPr>
          <a:lstStyle>
            <a:lvl1pPr lvl="0" rtl="0">
              <a:spcBef>
                <a:spcPts val="0"/>
              </a:spcBef>
              <a:spcAft>
                <a:spcPts val="0"/>
              </a:spcAft>
              <a:buSzPts val="5800"/>
              <a:buNone/>
              <a:defRPr sz="5800"/>
            </a:lvl1pPr>
            <a:lvl2pPr lvl="1" rtl="0">
              <a:spcBef>
                <a:spcPts val="0"/>
              </a:spcBef>
              <a:spcAft>
                <a:spcPts val="0"/>
              </a:spcAft>
              <a:buSzPts val="5800"/>
              <a:buNone/>
              <a:defRPr sz="5800"/>
            </a:lvl2pPr>
            <a:lvl3pPr lvl="2" rtl="0">
              <a:spcBef>
                <a:spcPts val="0"/>
              </a:spcBef>
              <a:spcAft>
                <a:spcPts val="0"/>
              </a:spcAft>
              <a:buSzPts val="5800"/>
              <a:buNone/>
              <a:defRPr sz="5800"/>
            </a:lvl3pPr>
            <a:lvl4pPr lvl="3" rtl="0">
              <a:spcBef>
                <a:spcPts val="0"/>
              </a:spcBef>
              <a:spcAft>
                <a:spcPts val="0"/>
              </a:spcAft>
              <a:buSzPts val="5800"/>
              <a:buNone/>
              <a:defRPr sz="5800"/>
            </a:lvl4pPr>
            <a:lvl5pPr lvl="4" rtl="0">
              <a:spcBef>
                <a:spcPts val="0"/>
              </a:spcBef>
              <a:spcAft>
                <a:spcPts val="0"/>
              </a:spcAft>
              <a:buSzPts val="5800"/>
              <a:buNone/>
              <a:defRPr sz="5800"/>
            </a:lvl5pPr>
            <a:lvl6pPr lvl="5" rtl="0">
              <a:spcBef>
                <a:spcPts val="0"/>
              </a:spcBef>
              <a:spcAft>
                <a:spcPts val="0"/>
              </a:spcAft>
              <a:buSzPts val="5800"/>
              <a:buNone/>
              <a:defRPr sz="5800"/>
            </a:lvl6pPr>
            <a:lvl7pPr lvl="6" rtl="0">
              <a:spcBef>
                <a:spcPts val="0"/>
              </a:spcBef>
              <a:spcAft>
                <a:spcPts val="0"/>
              </a:spcAft>
              <a:buSzPts val="5800"/>
              <a:buNone/>
              <a:defRPr sz="5800"/>
            </a:lvl7pPr>
            <a:lvl8pPr lvl="7" rtl="0">
              <a:spcBef>
                <a:spcPts val="0"/>
              </a:spcBef>
              <a:spcAft>
                <a:spcPts val="0"/>
              </a:spcAft>
              <a:buSzPts val="5800"/>
              <a:buNone/>
              <a:defRPr sz="5800"/>
            </a:lvl8pPr>
            <a:lvl9pPr lvl="8" rtl="0">
              <a:spcBef>
                <a:spcPts val="0"/>
              </a:spcBef>
              <a:spcAft>
                <a:spcPts val="0"/>
              </a:spcAft>
              <a:buSzPts val="5800"/>
              <a:buNone/>
              <a:defRPr sz="5800"/>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CUSTOM_1_1_1_1_1_1_1_1">
    <p:spTree>
      <p:nvGrpSpPr>
        <p:cNvPr id="181" name="Shape 181"/>
        <p:cNvGrpSpPr/>
        <p:nvPr/>
      </p:nvGrpSpPr>
      <p:grpSpPr>
        <a:xfrm>
          <a:off x="0" y="0"/>
          <a:ext cx="0" cy="0"/>
          <a:chOff x="0" y="0"/>
          <a:chExt cx="0" cy="0"/>
        </a:xfrm>
      </p:grpSpPr>
      <p:sp>
        <p:nvSpPr>
          <p:cNvPr id="182" name="Google Shape;182;p22"/>
          <p:cNvSpPr txBox="1"/>
          <p:nvPr>
            <p:ph type="title"/>
          </p:nvPr>
        </p:nvSpPr>
        <p:spPr>
          <a:xfrm>
            <a:off x="713225" y="3749900"/>
            <a:ext cx="5256300" cy="973500"/>
          </a:xfrm>
          <a:prstGeom prst="rect">
            <a:avLst/>
          </a:prstGeom>
        </p:spPr>
        <p:txBody>
          <a:bodyPr anchorCtr="0" anchor="b" bIns="91425" lIns="91425" spcFirstLastPara="1" rIns="91425" wrap="square" tIns="91425">
            <a:noAutofit/>
          </a:bodyPr>
          <a:lstStyle>
            <a:lvl1pPr lvl="0" rtl="0">
              <a:spcBef>
                <a:spcPts val="0"/>
              </a:spcBef>
              <a:spcAft>
                <a:spcPts val="0"/>
              </a:spcAft>
              <a:buSzPts val="5800"/>
              <a:buNone/>
              <a:defRPr sz="5800"/>
            </a:lvl1pPr>
            <a:lvl2pPr lvl="1" rtl="0">
              <a:spcBef>
                <a:spcPts val="0"/>
              </a:spcBef>
              <a:spcAft>
                <a:spcPts val="0"/>
              </a:spcAft>
              <a:buSzPts val="5800"/>
              <a:buNone/>
              <a:defRPr sz="5800"/>
            </a:lvl2pPr>
            <a:lvl3pPr lvl="2" rtl="0">
              <a:spcBef>
                <a:spcPts val="0"/>
              </a:spcBef>
              <a:spcAft>
                <a:spcPts val="0"/>
              </a:spcAft>
              <a:buSzPts val="5800"/>
              <a:buNone/>
              <a:defRPr sz="5800"/>
            </a:lvl3pPr>
            <a:lvl4pPr lvl="3" rtl="0">
              <a:spcBef>
                <a:spcPts val="0"/>
              </a:spcBef>
              <a:spcAft>
                <a:spcPts val="0"/>
              </a:spcAft>
              <a:buSzPts val="5800"/>
              <a:buNone/>
              <a:defRPr sz="5800"/>
            </a:lvl4pPr>
            <a:lvl5pPr lvl="4" rtl="0">
              <a:spcBef>
                <a:spcPts val="0"/>
              </a:spcBef>
              <a:spcAft>
                <a:spcPts val="0"/>
              </a:spcAft>
              <a:buSzPts val="5800"/>
              <a:buNone/>
              <a:defRPr sz="5800"/>
            </a:lvl5pPr>
            <a:lvl6pPr lvl="5" rtl="0">
              <a:spcBef>
                <a:spcPts val="0"/>
              </a:spcBef>
              <a:spcAft>
                <a:spcPts val="0"/>
              </a:spcAft>
              <a:buSzPts val="5800"/>
              <a:buNone/>
              <a:defRPr sz="5800"/>
            </a:lvl6pPr>
            <a:lvl7pPr lvl="6" rtl="0">
              <a:spcBef>
                <a:spcPts val="0"/>
              </a:spcBef>
              <a:spcAft>
                <a:spcPts val="0"/>
              </a:spcAft>
              <a:buSzPts val="5800"/>
              <a:buNone/>
              <a:defRPr sz="5800"/>
            </a:lvl7pPr>
            <a:lvl8pPr lvl="7" rtl="0">
              <a:spcBef>
                <a:spcPts val="0"/>
              </a:spcBef>
              <a:spcAft>
                <a:spcPts val="0"/>
              </a:spcAft>
              <a:buSzPts val="5800"/>
              <a:buNone/>
              <a:defRPr sz="5800"/>
            </a:lvl8pPr>
            <a:lvl9pPr lvl="8" rtl="0">
              <a:spcBef>
                <a:spcPts val="0"/>
              </a:spcBef>
              <a:spcAft>
                <a:spcPts val="0"/>
              </a:spcAft>
              <a:buSzPts val="5800"/>
              <a:buNone/>
              <a:defRPr sz="5800"/>
            </a:lvl9pPr>
          </a:lstStyle>
          <a:p/>
        </p:txBody>
      </p:sp>
      <p:sp>
        <p:nvSpPr>
          <p:cNvPr id="183" name="Google Shape;183;p22"/>
          <p:cNvSpPr txBox="1"/>
          <p:nvPr>
            <p:ph hasCustomPrompt="1" idx="2" type="title"/>
          </p:nvPr>
        </p:nvSpPr>
        <p:spPr>
          <a:xfrm>
            <a:off x="4923800" y="352100"/>
            <a:ext cx="2604600" cy="9735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a:r>
              <a:t>xx%</a:t>
            </a:r>
          </a:p>
        </p:txBody>
      </p:sp>
      <p:sp>
        <p:nvSpPr>
          <p:cNvPr id="184" name="Google Shape;184;p22"/>
          <p:cNvSpPr txBox="1"/>
          <p:nvPr>
            <p:ph hasCustomPrompt="1" idx="3" type="title"/>
          </p:nvPr>
        </p:nvSpPr>
        <p:spPr>
          <a:xfrm>
            <a:off x="4923800" y="1887150"/>
            <a:ext cx="2604600" cy="9735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a:r>
              <a:t>xx%</a:t>
            </a:r>
          </a:p>
        </p:txBody>
      </p:sp>
      <p:sp>
        <p:nvSpPr>
          <p:cNvPr id="185" name="Google Shape;185;p22"/>
          <p:cNvSpPr txBox="1"/>
          <p:nvPr>
            <p:ph idx="1" type="subTitle"/>
          </p:nvPr>
        </p:nvSpPr>
        <p:spPr>
          <a:xfrm>
            <a:off x="4923800" y="1325600"/>
            <a:ext cx="2604600" cy="3957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900"/>
              <a:buNone/>
              <a:defRPr sz="1900"/>
            </a:lvl1pPr>
            <a:lvl2pPr lvl="1" rtl="0" algn="ctr">
              <a:lnSpc>
                <a:spcPct val="100000"/>
              </a:lnSpc>
              <a:spcBef>
                <a:spcPts val="0"/>
              </a:spcBef>
              <a:spcAft>
                <a:spcPts val="0"/>
              </a:spcAft>
              <a:buSzPts val="1900"/>
              <a:buNone/>
              <a:defRPr sz="1900"/>
            </a:lvl2pPr>
            <a:lvl3pPr lvl="2" rtl="0" algn="ctr">
              <a:lnSpc>
                <a:spcPct val="100000"/>
              </a:lnSpc>
              <a:spcBef>
                <a:spcPts val="0"/>
              </a:spcBef>
              <a:spcAft>
                <a:spcPts val="0"/>
              </a:spcAft>
              <a:buSzPts val="1900"/>
              <a:buNone/>
              <a:defRPr sz="1900"/>
            </a:lvl3pPr>
            <a:lvl4pPr lvl="3" rtl="0" algn="ctr">
              <a:lnSpc>
                <a:spcPct val="100000"/>
              </a:lnSpc>
              <a:spcBef>
                <a:spcPts val="0"/>
              </a:spcBef>
              <a:spcAft>
                <a:spcPts val="0"/>
              </a:spcAft>
              <a:buSzPts val="1900"/>
              <a:buNone/>
              <a:defRPr sz="1900"/>
            </a:lvl4pPr>
            <a:lvl5pPr lvl="4" rtl="0" algn="ctr">
              <a:lnSpc>
                <a:spcPct val="100000"/>
              </a:lnSpc>
              <a:spcBef>
                <a:spcPts val="0"/>
              </a:spcBef>
              <a:spcAft>
                <a:spcPts val="0"/>
              </a:spcAft>
              <a:buSzPts val="1900"/>
              <a:buNone/>
              <a:defRPr sz="1900"/>
            </a:lvl5pPr>
            <a:lvl6pPr lvl="5" rtl="0" algn="ctr">
              <a:lnSpc>
                <a:spcPct val="100000"/>
              </a:lnSpc>
              <a:spcBef>
                <a:spcPts val="0"/>
              </a:spcBef>
              <a:spcAft>
                <a:spcPts val="0"/>
              </a:spcAft>
              <a:buSzPts val="1900"/>
              <a:buNone/>
              <a:defRPr sz="1900"/>
            </a:lvl6pPr>
            <a:lvl7pPr lvl="6" rtl="0" algn="ctr">
              <a:lnSpc>
                <a:spcPct val="100000"/>
              </a:lnSpc>
              <a:spcBef>
                <a:spcPts val="0"/>
              </a:spcBef>
              <a:spcAft>
                <a:spcPts val="0"/>
              </a:spcAft>
              <a:buSzPts val="1900"/>
              <a:buNone/>
              <a:defRPr sz="1900"/>
            </a:lvl7pPr>
            <a:lvl8pPr lvl="7" rtl="0" algn="ctr">
              <a:lnSpc>
                <a:spcPct val="100000"/>
              </a:lnSpc>
              <a:spcBef>
                <a:spcPts val="0"/>
              </a:spcBef>
              <a:spcAft>
                <a:spcPts val="0"/>
              </a:spcAft>
              <a:buSzPts val="1900"/>
              <a:buNone/>
              <a:defRPr sz="1900"/>
            </a:lvl8pPr>
            <a:lvl9pPr lvl="8" rtl="0" algn="ctr">
              <a:lnSpc>
                <a:spcPct val="100000"/>
              </a:lnSpc>
              <a:spcBef>
                <a:spcPts val="0"/>
              </a:spcBef>
              <a:spcAft>
                <a:spcPts val="0"/>
              </a:spcAft>
              <a:buSzPts val="1900"/>
              <a:buNone/>
              <a:defRPr sz="1900"/>
            </a:lvl9pPr>
          </a:lstStyle>
          <a:p/>
        </p:txBody>
      </p:sp>
      <p:sp>
        <p:nvSpPr>
          <p:cNvPr id="186" name="Google Shape;186;p22"/>
          <p:cNvSpPr txBox="1"/>
          <p:nvPr>
            <p:ph idx="4" type="subTitle"/>
          </p:nvPr>
        </p:nvSpPr>
        <p:spPr>
          <a:xfrm>
            <a:off x="4923800" y="2860650"/>
            <a:ext cx="2604600" cy="3957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900"/>
              <a:buNone/>
              <a:defRPr sz="1900"/>
            </a:lvl1pPr>
            <a:lvl2pPr lvl="1" rtl="0" algn="ctr">
              <a:lnSpc>
                <a:spcPct val="100000"/>
              </a:lnSpc>
              <a:spcBef>
                <a:spcPts val="0"/>
              </a:spcBef>
              <a:spcAft>
                <a:spcPts val="0"/>
              </a:spcAft>
              <a:buSzPts val="1900"/>
              <a:buNone/>
              <a:defRPr sz="1900"/>
            </a:lvl2pPr>
            <a:lvl3pPr lvl="2" rtl="0" algn="ctr">
              <a:lnSpc>
                <a:spcPct val="100000"/>
              </a:lnSpc>
              <a:spcBef>
                <a:spcPts val="0"/>
              </a:spcBef>
              <a:spcAft>
                <a:spcPts val="0"/>
              </a:spcAft>
              <a:buSzPts val="1900"/>
              <a:buNone/>
              <a:defRPr sz="1900"/>
            </a:lvl3pPr>
            <a:lvl4pPr lvl="3" rtl="0" algn="ctr">
              <a:lnSpc>
                <a:spcPct val="100000"/>
              </a:lnSpc>
              <a:spcBef>
                <a:spcPts val="0"/>
              </a:spcBef>
              <a:spcAft>
                <a:spcPts val="0"/>
              </a:spcAft>
              <a:buSzPts val="1900"/>
              <a:buNone/>
              <a:defRPr sz="1900"/>
            </a:lvl4pPr>
            <a:lvl5pPr lvl="4" rtl="0" algn="ctr">
              <a:lnSpc>
                <a:spcPct val="100000"/>
              </a:lnSpc>
              <a:spcBef>
                <a:spcPts val="0"/>
              </a:spcBef>
              <a:spcAft>
                <a:spcPts val="0"/>
              </a:spcAft>
              <a:buSzPts val="1900"/>
              <a:buNone/>
              <a:defRPr sz="1900"/>
            </a:lvl5pPr>
            <a:lvl6pPr lvl="5" rtl="0" algn="ctr">
              <a:lnSpc>
                <a:spcPct val="100000"/>
              </a:lnSpc>
              <a:spcBef>
                <a:spcPts val="0"/>
              </a:spcBef>
              <a:spcAft>
                <a:spcPts val="0"/>
              </a:spcAft>
              <a:buSzPts val="1900"/>
              <a:buNone/>
              <a:defRPr sz="1900"/>
            </a:lvl6pPr>
            <a:lvl7pPr lvl="6" rtl="0" algn="ctr">
              <a:lnSpc>
                <a:spcPct val="100000"/>
              </a:lnSpc>
              <a:spcBef>
                <a:spcPts val="0"/>
              </a:spcBef>
              <a:spcAft>
                <a:spcPts val="0"/>
              </a:spcAft>
              <a:buSzPts val="1900"/>
              <a:buNone/>
              <a:defRPr sz="1900"/>
            </a:lvl7pPr>
            <a:lvl8pPr lvl="7" rtl="0" algn="ctr">
              <a:lnSpc>
                <a:spcPct val="100000"/>
              </a:lnSpc>
              <a:spcBef>
                <a:spcPts val="0"/>
              </a:spcBef>
              <a:spcAft>
                <a:spcPts val="0"/>
              </a:spcAft>
              <a:buSzPts val="1900"/>
              <a:buNone/>
              <a:defRPr sz="1900"/>
            </a:lvl8pPr>
            <a:lvl9pPr lvl="8" rtl="0" algn="ctr">
              <a:lnSpc>
                <a:spcPct val="100000"/>
              </a:lnSpc>
              <a:spcBef>
                <a:spcPts val="0"/>
              </a:spcBef>
              <a:spcAft>
                <a:spcPts val="0"/>
              </a:spcAft>
              <a:buSzPts val="1900"/>
              <a:buNone/>
              <a:defRPr sz="1900"/>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2">
  <p:cSld name="CUSTOM_3">
    <p:spTree>
      <p:nvGrpSpPr>
        <p:cNvPr id="187" name="Shape 187"/>
        <p:cNvGrpSpPr/>
        <p:nvPr/>
      </p:nvGrpSpPr>
      <p:grpSpPr>
        <a:xfrm>
          <a:off x="0" y="0"/>
          <a:ext cx="0" cy="0"/>
          <a:chOff x="0" y="0"/>
          <a:chExt cx="0" cy="0"/>
        </a:xfrm>
      </p:grpSpPr>
      <p:sp>
        <p:nvSpPr>
          <p:cNvPr id="188" name="Google Shape;188;p23"/>
          <p:cNvSpPr txBox="1"/>
          <p:nvPr>
            <p:ph idx="1" type="subTitle"/>
          </p:nvPr>
        </p:nvSpPr>
        <p:spPr>
          <a:xfrm>
            <a:off x="809875" y="1865300"/>
            <a:ext cx="3049500" cy="9390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189" name="Google Shape;189;p23"/>
          <p:cNvSpPr txBox="1"/>
          <p:nvPr>
            <p:ph type="title"/>
          </p:nvPr>
        </p:nvSpPr>
        <p:spPr>
          <a:xfrm>
            <a:off x="713225" y="330000"/>
            <a:ext cx="7718700" cy="973500"/>
          </a:xfrm>
          <a:prstGeom prst="rect">
            <a:avLst/>
          </a:prstGeom>
        </p:spPr>
        <p:txBody>
          <a:bodyPr anchorCtr="0" anchor="t" bIns="91425" lIns="91425" spcFirstLastPara="1" rIns="91425" wrap="square" tIns="91425">
            <a:noAutofit/>
          </a:bodyPr>
          <a:lstStyle>
            <a:lvl1pPr lvl="0" rtl="0">
              <a:spcBef>
                <a:spcPts val="0"/>
              </a:spcBef>
              <a:spcAft>
                <a:spcPts val="0"/>
              </a:spcAft>
              <a:buSzPts val="5800"/>
              <a:buNone/>
              <a:defRPr sz="5800"/>
            </a:lvl1pPr>
            <a:lvl2pPr lvl="1" rtl="0">
              <a:spcBef>
                <a:spcPts val="0"/>
              </a:spcBef>
              <a:spcAft>
                <a:spcPts val="0"/>
              </a:spcAft>
              <a:buSzPts val="5800"/>
              <a:buNone/>
              <a:defRPr sz="5800"/>
            </a:lvl2pPr>
            <a:lvl3pPr lvl="2" rtl="0">
              <a:spcBef>
                <a:spcPts val="0"/>
              </a:spcBef>
              <a:spcAft>
                <a:spcPts val="0"/>
              </a:spcAft>
              <a:buSzPts val="5800"/>
              <a:buNone/>
              <a:defRPr sz="5800"/>
            </a:lvl3pPr>
            <a:lvl4pPr lvl="3" rtl="0">
              <a:spcBef>
                <a:spcPts val="0"/>
              </a:spcBef>
              <a:spcAft>
                <a:spcPts val="0"/>
              </a:spcAft>
              <a:buSzPts val="5800"/>
              <a:buNone/>
              <a:defRPr sz="5800"/>
            </a:lvl4pPr>
            <a:lvl5pPr lvl="4" rtl="0">
              <a:spcBef>
                <a:spcPts val="0"/>
              </a:spcBef>
              <a:spcAft>
                <a:spcPts val="0"/>
              </a:spcAft>
              <a:buSzPts val="5800"/>
              <a:buNone/>
              <a:defRPr sz="5800"/>
            </a:lvl5pPr>
            <a:lvl6pPr lvl="5" rtl="0">
              <a:spcBef>
                <a:spcPts val="0"/>
              </a:spcBef>
              <a:spcAft>
                <a:spcPts val="0"/>
              </a:spcAft>
              <a:buSzPts val="5800"/>
              <a:buNone/>
              <a:defRPr sz="5800"/>
            </a:lvl6pPr>
            <a:lvl7pPr lvl="6" rtl="0">
              <a:spcBef>
                <a:spcPts val="0"/>
              </a:spcBef>
              <a:spcAft>
                <a:spcPts val="0"/>
              </a:spcAft>
              <a:buSzPts val="5800"/>
              <a:buNone/>
              <a:defRPr sz="5800"/>
            </a:lvl7pPr>
            <a:lvl8pPr lvl="7" rtl="0">
              <a:spcBef>
                <a:spcPts val="0"/>
              </a:spcBef>
              <a:spcAft>
                <a:spcPts val="0"/>
              </a:spcAft>
              <a:buSzPts val="5800"/>
              <a:buNone/>
              <a:defRPr sz="5800"/>
            </a:lvl8pPr>
            <a:lvl9pPr lvl="8" rtl="0">
              <a:spcBef>
                <a:spcPts val="0"/>
              </a:spcBef>
              <a:spcAft>
                <a:spcPts val="0"/>
              </a:spcAft>
              <a:buSzPts val="5800"/>
              <a:buNone/>
              <a:defRPr sz="5800"/>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_4">
    <p:spTree>
      <p:nvGrpSpPr>
        <p:cNvPr id="190" name="Shape 190"/>
        <p:cNvGrpSpPr/>
        <p:nvPr/>
      </p:nvGrpSpPr>
      <p:grpSpPr>
        <a:xfrm>
          <a:off x="0" y="0"/>
          <a:ext cx="0" cy="0"/>
          <a:chOff x="0" y="0"/>
          <a:chExt cx="0" cy="0"/>
        </a:xfrm>
      </p:grpSpPr>
      <p:sp>
        <p:nvSpPr>
          <p:cNvPr id="191" name="Google Shape;191;p24"/>
          <p:cNvSpPr txBox="1"/>
          <p:nvPr>
            <p:ph idx="1" type="subTitle"/>
          </p:nvPr>
        </p:nvSpPr>
        <p:spPr>
          <a:xfrm>
            <a:off x="2808325" y="2965800"/>
            <a:ext cx="2798100" cy="8733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192" name="Google Shape;192;p24"/>
          <p:cNvSpPr txBox="1"/>
          <p:nvPr>
            <p:ph type="title"/>
          </p:nvPr>
        </p:nvSpPr>
        <p:spPr>
          <a:xfrm>
            <a:off x="713225" y="924425"/>
            <a:ext cx="7718700" cy="973500"/>
          </a:xfrm>
          <a:prstGeom prst="rect">
            <a:avLst/>
          </a:prstGeom>
        </p:spPr>
        <p:txBody>
          <a:bodyPr anchorCtr="0" anchor="t" bIns="91425" lIns="91425" spcFirstLastPara="1" rIns="91425" wrap="square" tIns="91425">
            <a:noAutofit/>
          </a:bodyPr>
          <a:lstStyle>
            <a:lvl1pPr lvl="0" rtl="0">
              <a:spcBef>
                <a:spcPts val="0"/>
              </a:spcBef>
              <a:spcAft>
                <a:spcPts val="0"/>
              </a:spcAft>
              <a:buSzPts val="5800"/>
              <a:buNone/>
              <a:defRPr sz="5800"/>
            </a:lvl1pPr>
            <a:lvl2pPr lvl="1" rtl="0">
              <a:spcBef>
                <a:spcPts val="0"/>
              </a:spcBef>
              <a:spcAft>
                <a:spcPts val="0"/>
              </a:spcAft>
              <a:buSzPts val="5800"/>
              <a:buNone/>
              <a:defRPr sz="5800"/>
            </a:lvl2pPr>
            <a:lvl3pPr lvl="2" rtl="0">
              <a:spcBef>
                <a:spcPts val="0"/>
              </a:spcBef>
              <a:spcAft>
                <a:spcPts val="0"/>
              </a:spcAft>
              <a:buSzPts val="5800"/>
              <a:buNone/>
              <a:defRPr sz="5800"/>
            </a:lvl3pPr>
            <a:lvl4pPr lvl="3" rtl="0">
              <a:spcBef>
                <a:spcPts val="0"/>
              </a:spcBef>
              <a:spcAft>
                <a:spcPts val="0"/>
              </a:spcAft>
              <a:buSzPts val="5800"/>
              <a:buNone/>
              <a:defRPr sz="5800"/>
            </a:lvl4pPr>
            <a:lvl5pPr lvl="4" rtl="0">
              <a:spcBef>
                <a:spcPts val="0"/>
              </a:spcBef>
              <a:spcAft>
                <a:spcPts val="0"/>
              </a:spcAft>
              <a:buSzPts val="5800"/>
              <a:buNone/>
              <a:defRPr sz="5800"/>
            </a:lvl5pPr>
            <a:lvl6pPr lvl="5" rtl="0">
              <a:spcBef>
                <a:spcPts val="0"/>
              </a:spcBef>
              <a:spcAft>
                <a:spcPts val="0"/>
              </a:spcAft>
              <a:buSzPts val="5800"/>
              <a:buNone/>
              <a:defRPr sz="5800"/>
            </a:lvl6pPr>
            <a:lvl7pPr lvl="6" rtl="0">
              <a:spcBef>
                <a:spcPts val="0"/>
              </a:spcBef>
              <a:spcAft>
                <a:spcPts val="0"/>
              </a:spcAft>
              <a:buSzPts val="5800"/>
              <a:buNone/>
              <a:defRPr sz="5800"/>
            </a:lvl7pPr>
            <a:lvl8pPr lvl="7" rtl="0">
              <a:spcBef>
                <a:spcPts val="0"/>
              </a:spcBef>
              <a:spcAft>
                <a:spcPts val="0"/>
              </a:spcAft>
              <a:buSzPts val="5800"/>
              <a:buNone/>
              <a:defRPr sz="5800"/>
            </a:lvl8pPr>
            <a:lvl9pPr lvl="8" rtl="0">
              <a:spcBef>
                <a:spcPts val="0"/>
              </a:spcBef>
              <a:spcAft>
                <a:spcPts val="0"/>
              </a:spcAft>
              <a:buSzPts val="5800"/>
              <a:buNone/>
              <a:defRPr sz="5800"/>
            </a:lvl9pPr>
          </a:lstStyle>
          <a:p/>
        </p:txBody>
      </p:sp>
      <p:sp>
        <p:nvSpPr>
          <p:cNvPr id="193" name="Google Shape;193;p24"/>
          <p:cNvSpPr/>
          <p:nvPr/>
        </p:nvSpPr>
        <p:spPr>
          <a:xfrm>
            <a:off x="867650" y="2100700"/>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24"/>
          <p:cNvSpPr/>
          <p:nvPr/>
        </p:nvSpPr>
        <p:spPr>
          <a:xfrm>
            <a:off x="1125089" y="2100700"/>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24"/>
          <p:cNvSpPr/>
          <p:nvPr/>
        </p:nvSpPr>
        <p:spPr>
          <a:xfrm>
            <a:off x="1382528" y="2100700"/>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24"/>
          <p:cNvSpPr/>
          <p:nvPr/>
        </p:nvSpPr>
        <p:spPr>
          <a:xfrm>
            <a:off x="1639967" y="2100700"/>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24"/>
          <p:cNvSpPr/>
          <p:nvPr/>
        </p:nvSpPr>
        <p:spPr>
          <a:xfrm>
            <a:off x="1897405" y="2100700"/>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24"/>
          <p:cNvSpPr/>
          <p:nvPr/>
        </p:nvSpPr>
        <p:spPr>
          <a:xfrm>
            <a:off x="2154844" y="2100700"/>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24"/>
          <p:cNvSpPr/>
          <p:nvPr/>
        </p:nvSpPr>
        <p:spPr>
          <a:xfrm>
            <a:off x="2412283" y="2100700"/>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24"/>
          <p:cNvSpPr/>
          <p:nvPr/>
        </p:nvSpPr>
        <p:spPr>
          <a:xfrm>
            <a:off x="2669722" y="2100700"/>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24"/>
          <p:cNvSpPr/>
          <p:nvPr/>
        </p:nvSpPr>
        <p:spPr>
          <a:xfrm>
            <a:off x="2927161" y="2100700"/>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24"/>
          <p:cNvSpPr/>
          <p:nvPr/>
        </p:nvSpPr>
        <p:spPr>
          <a:xfrm>
            <a:off x="3184600" y="2100700"/>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24"/>
          <p:cNvSpPr/>
          <p:nvPr/>
        </p:nvSpPr>
        <p:spPr>
          <a:xfrm>
            <a:off x="3546049" y="539512"/>
            <a:ext cx="56700" cy="339000"/>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24"/>
          <p:cNvSpPr/>
          <p:nvPr/>
        </p:nvSpPr>
        <p:spPr>
          <a:xfrm rot="1399063">
            <a:off x="3818036" y="596205"/>
            <a:ext cx="56843" cy="339008"/>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24"/>
          <p:cNvSpPr/>
          <p:nvPr/>
        </p:nvSpPr>
        <p:spPr>
          <a:xfrm rot="2751306">
            <a:off x="4033429" y="740622"/>
            <a:ext cx="56858" cy="338994"/>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24"/>
          <p:cNvSpPr/>
          <p:nvPr/>
        </p:nvSpPr>
        <p:spPr>
          <a:xfrm rot="5400000">
            <a:off x="4224450" y="1216251"/>
            <a:ext cx="56700" cy="339000"/>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24"/>
          <p:cNvSpPr/>
          <p:nvPr/>
        </p:nvSpPr>
        <p:spPr>
          <a:xfrm flipH="1" rot="-1399063">
            <a:off x="3283762" y="596205"/>
            <a:ext cx="56843" cy="339008"/>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24"/>
          <p:cNvSpPr/>
          <p:nvPr/>
        </p:nvSpPr>
        <p:spPr>
          <a:xfrm flipH="1" rot="-2751306">
            <a:off x="3068354" y="740622"/>
            <a:ext cx="56858" cy="338994"/>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p24"/>
          <p:cNvSpPr/>
          <p:nvPr/>
        </p:nvSpPr>
        <p:spPr>
          <a:xfrm rot="4098656">
            <a:off x="4177635" y="963661"/>
            <a:ext cx="56823" cy="339157"/>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24"/>
          <p:cNvSpPr/>
          <p:nvPr/>
        </p:nvSpPr>
        <p:spPr>
          <a:xfrm flipH="1" rot="-4098656">
            <a:off x="4177459" y="1468755"/>
            <a:ext cx="56823" cy="339157"/>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24"/>
          <p:cNvSpPr txBox="1"/>
          <p:nvPr>
            <p:ph idx="2" type="subTitle"/>
          </p:nvPr>
        </p:nvSpPr>
        <p:spPr>
          <a:xfrm>
            <a:off x="179925" y="4637450"/>
            <a:ext cx="5426400" cy="435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CUSTOM_5">
    <p:spTree>
      <p:nvGrpSpPr>
        <p:cNvPr id="212" name="Shape 212"/>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42" name="Shape 42"/>
        <p:cNvGrpSpPr/>
        <p:nvPr/>
      </p:nvGrpSpPr>
      <p:grpSpPr>
        <a:xfrm>
          <a:off x="0" y="0"/>
          <a:ext cx="0" cy="0"/>
          <a:chOff x="0" y="0"/>
          <a:chExt cx="0" cy="0"/>
        </a:xfrm>
      </p:grpSpPr>
      <p:sp>
        <p:nvSpPr>
          <p:cNvPr id="43" name="Google Shape;43;p4"/>
          <p:cNvSpPr txBox="1"/>
          <p:nvPr>
            <p:ph type="title"/>
          </p:nvPr>
        </p:nvSpPr>
        <p:spPr>
          <a:xfrm>
            <a:off x="789425" y="614650"/>
            <a:ext cx="7020900" cy="400200"/>
          </a:xfrm>
          <a:prstGeom prst="rect">
            <a:avLst/>
          </a:prstGeom>
        </p:spPr>
        <p:txBody>
          <a:bodyPr anchorCtr="0" anchor="ctr" bIns="91425" lIns="91425" spcFirstLastPara="1" rIns="91425" wrap="square" tIns="91425">
            <a:noAutofit/>
          </a:bodyPr>
          <a:lstStyle>
            <a:lvl1pPr lvl="0" rtl="0">
              <a:spcBef>
                <a:spcPts val="0"/>
              </a:spcBef>
              <a:spcAft>
                <a:spcPts val="0"/>
              </a:spcAft>
              <a:buSzPts val="3400"/>
              <a:buNone/>
              <a:defRPr sz="3400"/>
            </a:lvl1pPr>
            <a:lvl2pPr lvl="1" rtl="0">
              <a:spcBef>
                <a:spcPts val="0"/>
              </a:spcBef>
              <a:spcAft>
                <a:spcPts val="0"/>
              </a:spcAft>
              <a:buSzPts val="3400"/>
              <a:buNone/>
              <a:defRPr sz="3400"/>
            </a:lvl2pPr>
            <a:lvl3pPr lvl="2" rtl="0">
              <a:spcBef>
                <a:spcPts val="0"/>
              </a:spcBef>
              <a:spcAft>
                <a:spcPts val="0"/>
              </a:spcAft>
              <a:buSzPts val="3400"/>
              <a:buNone/>
              <a:defRPr sz="3400"/>
            </a:lvl3pPr>
            <a:lvl4pPr lvl="3" rtl="0">
              <a:spcBef>
                <a:spcPts val="0"/>
              </a:spcBef>
              <a:spcAft>
                <a:spcPts val="0"/>
              </a:spcAft>
              <a:buSzPts val="3400"/>
              <a:buNone/>
              <a:defRPr sz="3400"/>
            </a:lvl4pPr>
            <a:lvl5pPr lvl="4" rtl="0">
              <a:spcBef>
                <a:spcPts val="0"/>
              </a:spcBef>
              <a:spcAft>
                <a:spcPts val="0"/>
              </a:spcAft>
              <a:buSzPts val="3400"/>
              <a:buNone/>
              <a:defRPr sz="3400"/>
            </a:lvl5pPr>
            <a:lvl6pPr lvl="5" rtl="0">
              <a:spcBef>
                <a:spcPts val="0"/>
              </a:spcBef>
              <a:spcAft>
                <a:spcPts val="0"/>
              </a:spcAft>
              <a:buSzPts val="3400"/>
              <a:buNone/>
              <a:defRPr sz="3400"/>
            </a:lvl6pPr>
            <a:lvl7pPr lvl="6" rtl="0">
              <a:spcBef>
                <a:spcPts val="0"/>
              </a:spcBef>
              <a:spcAft>
                <a:spcPts val="0"/>
              </a:spcAft>
              <a:buSzPts val="3400"/>
              <a:buNone/>
              <a:defRPr sz="3400"/>
            </a:lvl7pPr>
            <a:lvl8pPr lvl="7" rtl="0">
              <a:spcBef>
                <a:spcPts val="0"/>
              </a:spcBef>
              <a:spcAft>
                <a:spcPts val="0"/>
              </a:spcAft>
              <a:buSzPts val="3400"/>
              <a:buNone/>
              <a:defRPr sz="3400"/>
            </a:lvl8pPr>
            <a:lvl9pPr lvl="8" rtl="0">
              <a:spcBef>
                <a:spcPts val="0"/>
              </a:spcBef>
              <a:spcAft>
                <a:spcPts val="0"/>
              </a:spcAft>
              <a:buSzPts val="3400"/>
              <a:buNone/>
              <a:defRPr sz="3400"/>
            </a:lvl9pPr>
          </a:lstStyle>
          <a:p/>
        </p:txBody>
      </p:sp>
      <p:sp>
        <p:nvSpPr>
          <p:cNvPr id="44" name="Google Shape;44;p4"/>
          <p:cNvSpPr txBox="1"/>
          <p:nvPr>
            <p:ph idx="1" type="body"/>
          </p:nvPr>
        </p:nvSpPr>
        <p:spPr>
          <a:xfrm>
            <a:off x="713225" y="1261500"/>
            <a:ext cx="7717500" cy="3394200"/>
          </a:xfrm>
          <a:prstGeom prst="rect">
            <a:avLst/>
          </a:prstGeom>
        </p:spPr>
        <p:txBody>
          <a:bodyPr anchorCtr="0" anchor="t" bIns="91425" lIns="91425" spcFirstLastPara="1" rIns="91425" wrap="square" tIns="91425">
            <a:noAutofit/>
          </a:bodyPr>
          <a:lstStyle>
            <a:lvl1pPr indent="-311150" lvl="0" marL="457200" rtl="0">
              <a:spcBef>
                <a:spcPts val="0"/>
              </a:spcBef>
              <a:spcAft>
                <a:spcPts val="0"/>
              </a:spcAft>
              <a:buSzPts val="1300"/>
              <a:buChar char="●"/>
              <a:defRPr/>
            </a:lvl1pPr>
            <a:lvl2pPr indent="-311150" lvl="1" marL="914400" rtl="0">
              <a:spcBef>
                <a:spcPts val="1600"/>
              </a:spcBef>
              <a:spcAft>
                <a:spcPts val="0"/>
              </a:spcAft>
              <a:buSzPts val="1300"/>
              <a:buChar char="○"/>
              <a:defRPr/>
            </a:lvl2pPr>
            <a:lvl3pPr indent="-311150" lvl="2" marL="1371600" rtl="0">
              <a:spcBef>
                <a:spcPts val="1600"/>
              </a:spcBef>
              <a:spcAft>
                <a:spcPts val="0"/>
              </a:spcAft>
              <a:buSzPts val="1300"/>
              <a:buChar char="■"/>
              <a:defRPr/>
            </a:lvl3pPr>
            <a:lvl4pPr indent="-311150" lvl="3" marL="1828800" rtl="0">
              <a:spcBef>
                <a:spcPts val="1600"/>
              </a:spcBef>
              <a:spcAft>
                <a:spcPts val="0"/>
              </a:spcAft>
              <a:buSzPts val="1300"/>
              <a:buChar char="●"/>
              <a:defRPr/>
            </a:lvl4pPr>
            <a:lvl5pPr indent="-311150" lvl="4" marL="2286000" rtl="0">
              <a:spcBef>
                <a:spcPts val="1600"/>
              </a:spcBef>
              <a:spcAft>
                <a:spcPts val="0"/>
              </a:spcAft>
              <a:buSzPts val="1300"/>
              <a:buChar char="○"/>
              <a:defRPr/>
            </a:lvl5pPr>
            <a:lvl6pPr indent="-311150" lvl="5" marL="2743200" rtl="0">
              <a:spcBef>
                <a:spcPts val="1600"/>
              </a:spcBef>
              <a:spcAft>
                <a:spcPts val="0"/>
              </a:spcAft>
              <a:buSzPts val="1300"/>
              <a:buChar char="■"/>
              <a:defRPr/>
            </a:lvl6pPr>
            <a:lvl7pPr indent="-311150" lvl="6" marL="3200400" rtl="0">
              <a:spcBef>
                <a:spcPts val="1600"/>
              </a:spcBef>
              <a:spcAft>
                <a:spcPts val="0"/>
              </a:spcAft>
              <a:buSzPts val="1300"/>
              <a:buChar char="●"/>
              <a:defRPr/>
            </a:lvl7pPr>
            <a:lvl8pPr indent="-311150" lvl="7" marL="3657600" rtl="0">
              <a:spcBef>
                <a:spcPts val="1600"/>
              </a:spcBef>
              <a:spcAft>
                <a:spcPts val="0"/>
              </a:spcAft>
              <a:buSzPts val="1300"/>
              <a:buChar char="○"/>
              <a:defRPr/>
            </a:lvl8pPr>
            <a:lvl9pPr indent="-311150" lvl="8" marL="4114800" rtl="0">
              <a:spcBef>
                <a:spcPts val="1600"/>
              </a:spcBef>
              <a:spcAft>
                <a:spcPts val="1600"/>
              </a:spcAft>
              <a:buSzPts val="13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45" name="Shape 45"/>
        <p:cNvGrpSpPr/>
        <p:nvPr/>
      </p:nvGrpSpPr>
      <p:grpSpPr>
        <a:xfrm>
          <a:off x="0" y="0"/>
          <a:ext cx="0" cy="0"/>
          <a:chOff x="0" y="0"/>
          <a:chExt cx="0" cy="0"/>
        </a:xfrm>
      </p:grpSpPr>
      <p:sp>
        <p:nvSpPr>
          <p:cNvPr id="46" name="Google Shape;46;p5"/>
          <p:cNvSpPr txBox="1"/>
          <p:nvPr>
            <p:ph type="title"/>
          </p:nvPr>
        </p:nvSpPr>
        <p:spPr>
          <a:xfrm>
            <a:off x="713225" y="924425"/>
            <a:ext cx="7718700" cy="973500"/>
          </a:xfrm>
          <a:prstGeom prst="rect">
            <a:avLst/>
          </a:prstGeom>
        </p:spPr>
        <p:txBody>
          <a:bodyPr anchorCtr="0" anchor="t" bIns="91425" lIns="91425" spcFirstLastPara="1" rIns="91425" wrap="square" tIns="91425">
            <a:noAutofit/>
          </a:bodyPr>
          <a:lstStyle>
            <a:lvl1pPr lvl="0" rtl="0">
              <a:spcBef>
                <a:spcPts val="0"/>
              </a:spcBef>
              <a:spcAft>
                <a:spcPts val="0"/>
              </a:spcAft>
              <a:buSzPts val="5800"/>
              <a:buNone/>
              <a:defRPr sz="5800"/>
            </a:lvl1pPr>
            <a:lvl2pPr lvl="1" rtl="0">
              <a:spcBef>
                <a:spcPts val="0"/>
              </a:spcBef>
              <a:spcAft>
                <a:spcPts val="0"/>
              </a:spcAft>
              <a:buSzPts val="5800"/>
              <a:buNone/>
              <a:defRPr sz="5800"/>
            </a:lvl2pPr>
            <a:lvl3pPr lvl="2" rtl="0">
              <a:spcBef>
                <a:spcPts val="0"/>
              </a:spcBef>
              <a:spcAft>
                <a:spcPts val="0"/>
              </a:spcAft>
              <a:buSzPts val="5800"/>
              <a:buNone/>
              <a:defRPr sz="5800"/>
            </a:lvl3pPr>
            <a:lvl4pPr lvl="3" rtl="0">
              <a:spcBef>
                <a:spcPts val="0"/>
              </a:spcBef>
              <a:spcAft>
                <a:spcPts val="0"/>
              </a:spcAft>
              <a:buSzPts val="5800"/>
              <a:buNone/>
              <a:defRPr sz="5800"/>
            </a:lvl4pPr>
            <a:lvl5pPr lvl="4" rtl="0">
              <a:spcBef>
                <a:spcPts val="0"/>
              </a:spcBef>
              <a:spcAft>
                <a:spcPts val="0"/>
              </a:spcAft>
              <a:buSzPts val="5800"/>
              <a:buNone/>
              <a:defRPr sz="5800"/>
            </a:lvl5pPr>
            <a:lvl6pPr lvl="5" rtl="0">
              <a:spcBef>
                <a:spcPts val="0"/>
              </a:spcBef>
              <a:spcAft>
                <a:spcPts val="0"/>
              </a:spcAft>
              <a:buSzPts val="5800"/>
              <a:buNone/>
              <a:defRPr sz="5800"/>
            </a:lvl6pPr>
            <a:lvl7pPr lvl="6" rtl="0">
              <a:spcBef>
                <a:spcPts val="0"/>
              </a:spcBef>
              <a:spcAft>
                <a:spcPts val="0"/>
              </a:spcAft>
              <a:buSzPts val="5800"/>
              <a:buNone/>
              <a:defRPr sz="5800"/>
            </a:lvl7pPr>
            <a:lvl8pPr lvl="7" rtl="0">
              <a:spcBef>
                <a:spcPts val="0"/>
              </a:spcBef>
              <a:spcAft>
                <a:spcPts val="0"/>
              </a:spcAft>
              <a:buSzPts val="5800"/>
              <a:buNone/>
              <a:defRPr sz="5800"/>
            </a:lvl8pPr>
            <a:lvl9pPr lvl="8" rtl="0">
              <a:spcBef>
                <a:spcPts val="0"/>
              </a:spcBef>
              <a:spcAft>
                <a:spcPts val="0"/>
              </a:spcAft>
              <a:buSzPts val="5800"/>
              <a:buNone/>
              <a:defRPr sz="5800"/>
            </a:lvl9pPr>
          </a:lstStyle>
          <a:p/>
        </p:txBody>
      </p:sp>
      <p:sp>
        <p:nvSpPr>
          <p:cNvPr id="47" name="Google Shape;47;p5"/>
          <p:cNvSpPr txBox="1"/>
          <p:nvPr>
            <p:ph idx="1" type="subTitle"/>
          </p:nvPr>
        </p:nvSpPr>
        <p:spPr>
          <a:xfrm>
            <a:off x="6687425" y="3172125"/>
            <a:ext cx="1744500" cy="374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48" name="Google Shape;48;p5"/>
          <p:cNvSpPr txBox="1"/>
          <p:nvPr>
            <p:ph idx="2" type="subTitle"/>
          </p:nvPr>
        </p:nvSpPr>
        <p:spPr>
          <a:xfrm>
            <a:off x="6687425" y="3595825"/>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
        <p:nvSpPr>
          <p:cNvPr id="49" name="Google Shape;49;p5"/>
          <p:cNvSpPr txBox="1"/>
          <p:nvPr>
            <p:ph idx="3" type="subTitle"/>
          </p:nvPr>
        </p:nvSpPr>
        <p:spPr>
          <a:xfrm>
            <a:off x="2803575" y="3172125"/>
            <a:ext cx="1744500" cy="374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500"/>
              <a:buFont typeface="Nunito Sans"/>
              <a:buNone/>
              <a:defRPr b="1" sz="1500">
                <a:latin typeface="Nunito Sans"/>
                <a:ea typeface="Nunito Sans"/>
                <a:cs typeface="Nunito Sans"/>
                <a:sym typeface="Nunito Sans"/>
              </a:defRPr>
            </a:lvl1pPr>
            <a:lvl2pPr lvl="1" rtl="0">
              <a:lnSpc>
                <a:spcPct val="100000"/>
              </a:lnSpc>
              <a:spcBef>
                <a:spcPts val="0"/>
              </a:spcBef>
              <a:spcAft>
                <a:spcPts val="0"/>
              </a:spcAft>
              <a:buSzPts val="1500"/>
              <a:buFont typeface="Nunito Sans"/>
              <a:buNone/>
              <a:defRPr b="1" sz="1500">
                <a:latin typeface="Nunito Sans"/>
                <a:ea typeface="Nunito Sans"/>
                <a:cs typeface="Nunito Sans"/>
                <a:sym typeface="Nunito Sans"/>
              </a:defRPr>
            </a:lvl2pPr>
            <a:lvl3pPr lvl="2" rtl="0">
              <a:lnSpc>
                <a:spcPct val="100000"/>
              </a:lnSpc>
              <a:spcBef>
                <a:spcPts val="0"/>
              </a:spcBef>
              <a:spcAft>
                <a:spcPts val="0"/>
              </a:spcAft>
              <a:buSzPts val="1500"/>
              <a:buFont typeface="Nunito Sans"/>
              <a:buNone/>
              <a:defRPr b="1" sz="1500">
                <a:latin typeface="Nunito Sans"/>
                <a:ea typeface="Nunito Sans"/>
                <a:cs typeface="Nunito Sans"/>
                <a:sym typeface="Nunito Sans"/>
              </a:defRPr>
            </a:lvl3pPr>
            <a:lvl4pPr lvl="3" rtl="0">
              <a:lnSpc>
                <a:spcPct val="100000"/>
              </a:lnSpc>
              <a:spcBef>
                <a:spcPts val="0"/>
              </a:spcBef>
              <a:spcAft>
                <a:spcPts val="0"/>
              </a:spcAft>
              <a:buSzPts val="1500"/>
              <a:buFont typeface="Nunito Sans"/>
              <a:buNone/>
              <a:defRPr b="1" sz="1500">
                <a:latin typeface="Nunito Sans"/>
                <a:ea typeface="Nunito Sans"/>
                <a:cs typeface="Nunito Sans"/>
                <a:sym typeface="Nunito Sans"/>
              </a:defRPr>
            </a:lvl4pPr>
            <a:lvl5pPr lvl="4" rtl="0">
              <a:lnSpc>
                <a:spcPct val="100000"/>
              </a:lnSpc>
              <a:spcBef>
                <a:spcPts val="0"/>
              </a:spcBef>
              <a:spcAft>
                <a:spcPts val="0"/>
              </a:spcAft>
              <a:buSzPts val="1500"/>
              <a:buFont typeface="Nunito Sans"/>
              <a:buNone/>
              <a:defRPr b="1" sz="1500">
                <a:latin typeface="Nunito Sans"/>
                <a:ea typeface="Nunito Sans"/>
                <a:cs typeface="Nunito Sans"/>
                <a:sym typeface="Nunito Sans"/>
              </a:defRPr>
            </a:lvl5pPr>
            <a:lvl6pPr lvl="5" rtl="0">
              <a:lnSpc>
                <a:spcPct val="100000"/>
              </a:lnSpc>
              <a:spcBef>
                <a:spcPts val="0"/>
              </a:spcBef>
              <a:spcAft>
                <a:spcPts val="0"/>
              </a:spcAft>
              <a:buSzPts val="1500"/>
              <a:buFont typeface="Nunito Sans"/>
              <a:buNone/>
              <a:defRPr b="1" sz="1500">
                <a:latin typeface="Nunito Sans"/>
                <a:ea typeface="Nunito Sans"/>
                <a:cs typeface="Nunito Sans"/>
                <a:sym typeface="Nunito Sans"/>
              </a:defRPr>
            </a:lvl6pPr>
            <a:lvl7pPr lvl="6" rtl="0">
              <a:lnSpc>
                <a:spcPct val="100000"/>
              </a:lnSpc>
              <a:spcBef>
                <a:spcPts val="0"/>
              </a:spcBef>
              <a:spcAft>
                <a:spcPts val="0"/>
              </a:spcAft>
              <a:buSzPts val="1500"/>
              <a:buFont typeface="Nunito Sans"/>
              <a:buNone/>
              <a:defRPr b="1" sz="1500">
                <a:latin typeface="Nunito Sans"/>
                <a:ea typeface="Nunito Sans"/>
                <a:cs typeface="Nunito Sans"/>
                <a:sym typeface="Nunito Sans"/>
              </a:defRPr>
            </a:lvl7pPr>
            <a:lvl8pPr lvl="7" rtl="0">
              <a:lnSpc>
                <a:spcPct val="100000"/>
              </a:lnSpc>
              <a:spcBef>
                <a:spcPts val="0"/>
              </a:spcBef>
              <a:spcAft>
                <a:spcPts val="0"/>
              </a:spcAft>
              <a:buSzPts val="1500"/>
              <a:buFont typeface="Nunito Sans"/>
              <a:buNone/>
              <a:defRPr b="1" sz="1500">
                <a:latin typeface="Nunito Sans"/>
                <a:ea typeface="Nunito Sans"/>
                <a:cs typeface="Nunito Sans"/>
                <a:sym typeface="Nunito Sans"/>
              </a:defRPr>
            </a:lvl8pPr>
            <a:lvl9pPr lvl="8" rtl="0">
              <a:lnSpc>
                <a:spcPct val="100000"/>
              </a:lnSpc>
              <a:spcBef>
                <a:spcPts val="0"/>
              </a:spcBef>
              <a:spcAft>
                <a:spcPts val="0"/>
              </a:spcAft>
              <a:buSzPts val="1500"/>
              <a:buFont typeface="Nunito Sans"/>
              <a:buNone/>
              <a:defRPr b="1" sz="1500">
                <a:latin typeface="Nunito Sans"/>
                <a:ea typeface="Nunito Sans"/>
                <a:cs typeface="Nunito Sans"/>
                <a:sym typeface="Nunito Sans"/>
              </a:defRPr>
            </a:lvl9pPr>
          </a:lstStyle>
          <a:p/>
        </p:txBody>
      </p:sp>
      <p:sp>
        <p:nvSpPr>
          <p:cNvPr id="50" name="Google Shape;50;p5"/>
          <p:cNvSpPr txBox="1"/>
          <p:nvPr>
            <p:ph idx="4" type="subTitle"/>
          </p:nvPr>
        </p:nvSpPr>
        <p:spPr>
          <a:xfrm>
            <a:off x="2803575" y="3595825"/>
            <a:ext cx="1744500" cy="478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1" name="Shape 51"/>
        <p:cNvGrpSpPr/>
        <p:nvPr/>
      </p:nvGrpSpPr>
      <p:grpSpPr>
        <a:xfrm>
          <a:off x="0" y="0"/>
          <a:ext cx="0" cy="0"/>
          <a:chOff x="0" y="0"/>
          <a:chExt cx="0" cy="0"/>
        </a:xfrm>
      </p:grpSpPr>
      <p:sp>
        <p:nvSpPr>
          <p:cNvPr id="52" name="Google Shape;52;p6"/>
          <p:cNvSpPr txBox="1"/>
          <p:nvPr>
            <p:ph type="title"/>
          </p:nvPr>
        </p:nvSpPr>
        <p:spPr>
          <a:xfrm>
            <a:off x="713225" y="330000"/>
            <a:ext cx="7718700" cy="973500"/>
          </a:xfrm>
          <a:prstGeom prst="rect">
            <a:avLst/>
          </a:prstGeom>
        </p:spPr>
        <p:txBody>
          <a:bodyPr anchorCtr="0" anchor="t" bIns="91425" lIns="91425" spcFirstLastPara="1" rIns="91425" wrap="square" tIns="91425">
            <a:noAutofit/>
          </a:bodyPr>
          <a:lstStyle>
            <a:lvl1pPr lvl="0">
              <a:spcBef>
                <a:spcPts val="0"/>
              </a:spcBef>
              <a:spcAft>
                <a:spcPts val="0"/>
              </a:spcAft>
              <a:buSzPts val="5800"/>
              <a:buNone/>
              <a:defRPr sz="5800"/>
            </a:lvl1pPr>
            <a:lvl2pPr lvl="1">
              <a:spcBef>
                <a:spcPts val="0"/>
              </a:spcBef>
              <a:spcAft>
                <a:spcPts val="0"/>
              </a:spcAft>
              <a:buSzPts val="5800"/>
              <a:buNone/>
              <a:defRPr sz="5800"/>
            </a:lvl2pPr>
            <a:lvl3pPr lvl="2">
              <a:spcBef>
                <a:spcPts val="0"/>
              </a:spcBef>
              <a:spcAft>
                <a:spcPts val="0"/>
              </a:spcAft>
              <a:buSzPts val="5800"/>
              <a:buNone/>
              <a:defRPr sz="5800"/>
            </a:lvl3pPr>
            <a:lvl4pPr lvl="3">
              <a:spcBef>
                <a:spcPts val="0"/>
              </a:spcBef>
              <a:spcAft>
                <a:spcPts val="0"/>
              </a:spcAft>
              <a:buSzPts val="5800"/>
              <a:buNone/>
              <a:defRPr sz="5800"/>
            </a:lvl4pPr>
            <a:lvl5pPr lvl="4">
              <a:spcBef>
                <a:spcPts val="0"/>
              </a:spcBef>
              <a:spcAft>
                <a:spcPts val="0"/>
              </a:spcAft>
              <a:buSzPts val="5800"/>
              <a:buNone/>
              <a:defRPr sz="5800"/>
            </a:lvl5pPr>
            <a:lvl6pPr lvl="5">
              <a:spcBef>
                <a:spcPts val="0"/>
              </a:spcBef>
              <a:spcAft>
                <a:spcPts val="0"/>
              </a:spcAft>
              <a:buSzPts val="5800"/>
              <a:buNone/>
              <a:defRPr sz="5800"/>
            </a:lvl6pPr>
            <a:lvl7pPr lvl="6">
              <a:spcBef>
                <a:spcPts val="0"/>
              </a:spcBef>
              <a:spcAft>
                <a:spcPts val="0"/>
              </a:spcAft>
              <a:buSzPts val="5800"/>
              <a:buNone/>
              <a:defRPr sz="5800"/>
            </a:lvl7pPr>
            <a:lvl8pPr lvl="7">
              <a:spcBef>
                <a:spcPts val="0"/>
              </a:spcBef>
              <a:spcAft>
                <a:spcPts val="0"/>
              </a:spcAft>
              <a:buSzPts val="5800"/>
              <a:buNone/>
              <a:defRPr sz="5800"/>
            </a:lvl8pPr>
            <a:lvl9pPr lvl="8">
              <a:spcBef>
                <a:spcPts val="0"/>
              </a:spcBef>
              <a:spcAft>
                <a:spcPts val="0"/>
              </a:spcAft>
              <a:buSzPts val="5800"/>
              <a:buNone/>
              <a:defRPr sz="5800"/>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53" name="Shape 53"/>
        <p:cNvGrpSpPr/>
        <p:nvPr/>
      </p:nvGrpSpPr>
      <p:grpSpPr>
        <a:xfrm>
          <a:off x="0" y="0"/>
          <a:ext cx="0" cy="0"/>
          <a:chOff x="0" y="0"/>
          <a:chExt cx="0" cy="0"/>
        </a:xfrm>
      </p:grpSpPr>
      <p:sp>
        <p:nvSpPr>
          <p:cNvPr id="54" name="Google Shape;54;p7"/>
          <p:cNvSpPr txBox="1"/>
          <p:nvPr>
            <p:ph type="title"/>
          </p:nvPr>
        </p:nvSpPr>
        <p:spPr>
          <a:xfrm>
            <a:off x="713225" y="3749900"/>
            <a:ext cx="6645000" cy="973500"/>
          </a:xfrm>
          <a:prstGeom prst="rect">
            <a:avLst/>
          </a:prstGeom>
        </p:spPr>
        <p:txBody>
          <a:bodyPr anchorCtr="0" anchor="b" bIns="91425" lIns="91425" spcFirstLastPara="1" rIns="91425" wrap="square" tIns="91425">
            <a:noAutofit/>
          </a:bodyPr>
          <a:lstStyle>
            <a:lvl1pPr lvl="0" rtl="0">
              <a:spcBef>
                <a:spcPts val="0"/>
              </a:spcBef>
              <a:spcAft>
                <a:spcPts val="0"/>
              </a:spcAft>
              <a:buSzPts val="5800"/>
              <a:buNone/>
              <a:defRPr sz="5800"/>
            </a:lvl1pPr>
            <a:lvl2pPr lvl="1" rtl="0">
              <a:spcBef>
                <a:spcPts val="0"/>
              </a:spcBef>
              <a:spcAft>
                <a:spcPts val="0"/>
              </a:spcAft>
              <a:buSzPts val="5800"/>
              <a:buNone/>
              <a:defRPr sz="5800"/>
            </a:lvl2pPr>
            <a:lvl3pPr lvl="2" rtl="0">
              <a:spcBef>
                <a:spcPts val="0"/>
              </a:spcBef>
              <a:spcAft>
                <a:spcPts val="0"/>
              </a:spcAft>
              <a:buSzPts val="5800"/>
              <a:buNone/>
              <a:defRPr sz="5800"/>
            </a:lvl3pPr>
            <a:lvl4pPr lvl="3" rtl="0">
              <a:spcBef>
                <a:spcPts val="0"/>
              </a:spcBef>
              <a:spcAft>
                <a:spcPts val="0"/>
              </a:spcAft>
              <a:buSzPts val="5800"/>
              <a:buNone/>
              <a:defRPr sz="5800"/>
            </a:lvl4pPr>
            <a:lvl5pPr lvl="4" rtl="0">
              <a:spcBef>
                <a:spcPts val="0"/>
              </a:spcBef>
              <a:spcAft>
                <a:spcPts val="0"/>
              </a:spcAft>
              <a:buSzPts val="5800"/>
              <a:buNone/>
              <a:defRPr sz="5800"/>
            </a:lvl5pPr>
            <a:lvl6pPr lvl="5" rtl="0">
              <a:spcBef>
                <a:spcPts val="0"/>
              </a:spcBef>
              <a:spcAft>
                <a:spcPts val="0"/>
              </a:spcAft>
              <a:buSzPts val="5800"/>
              <a:buNone/>
              <a:defRPr sz="5800"/>
            </a:lvl6pPr>
            <a:lvl7pPr lvl="6" rtl="0">
              <a:spcBef>
                <a:spcPts val="0"/>
              </a:spcBef>
              <a:spcAft>
                <a:spcPts val="0"/>
              </a:spcAft>
              <a:buSzPts val="5800"/>
              <a:buNone/>
              <a:defRPr sz="5800"/>
            </a:lvl7pPr>
            <a:lvl8pPr lvl="7" rtl="0">
              <a:spcBef>
                <a:spcPts val="0"/>
              </a:spcBef>
              <a:spcAft>
                <a:spcPts val="0"/>
              </a:spcAft>
              <a:buSzPts val="5800"/>
              <a:buNone/>
              <a:defRPr sz="5800"/>
            </a:lvl8pPr>
            <a:lvl9pPr lvl="8" rtl="0">
              <a:spcBef>
                <a:spcPts val="0"/>
              </a:spcBef>
              <a:spcAft>
                <a:spcPts val="0"/>
              </a:spcAft>
              <a:buSzPts val="5800"/>
              <a:buNone/>
              <a:defRPr sz="5800"/>
            </a:lvl9pPr>
          </a:lstStyle>
          <a:p/>
        </p:txBody>
      </p:sp>
      <p:sp>
        <p:nvSpPr>
          <p:cNvPr id="55" name="Google Shape;55;p7"/>
          <p:cNvSpPr txBox="1"/>
          <p:nvPr>
            <p:ph idx="1" type="subTitle"/>
          </p:nvPr>
        </p:nvSpPr>
        <p:spPr>
          <a:xfrm>
            <a:off x="809875" y="1865300"/>
            <a:ext cx="3049500" cy="9390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56" name="Shape 56"/>
        <p:cNvGrpSpPr/>
        <p:nvPr/>
      </p:nvGrpSpPr>
      <p:grpSpPr>
        <a:xfrm>
          <a:off x="0" y="0"/>
          <a:ext cx="0" cy="0"/>
          <a:chOff x="0" y="0"/>
          <a:chExt cx="0" cy="0"/>
        </a:xfrm>
      </p:grpSpPr>
      <p:sp>
        <p:nvSpPr>
          <p:cNvPr id="57" name="Google Shape;57;p8"/>
          <p:cNvSpPr txBox="1"/>
          <p:nvPr>
            <p:ph type="title"/>
          </p:nvPr>
        </p:nvSpPr>
        <p:spPr>
          <a:xfrm>
            <a:off x="713226" y="2397125"/>
            <a:ext cx="5139600" cy="2202300"/>
          </a:xfrm>
          <a:prstGeom prst="rect">
            <a:avLst/>
          </a:prstGeom>
        </p:spPr>
        <p:txBody>
          <a:bodyPr anchorCtr="0" anchor="ctr" bIns="91425" lIns="91425" spcFirstLastPara="1" rIns="91425" wrap="square" tIns="91425">
            <a:noAutofit/>
          </a:bodyPr>
          <a:lstStyle>
            <a:lvl1pPr lvl="0">
              <a:spcBef>
                <a:spcPts val="0"/>
              </a:spcBef>
              <a:spcAft>
                <a:spcPts val="0"/>
              </a:spcAft>
              <a:buSzPts val="7200"/>
              <a:buNone/>
              <a:defRPr sz="7200"/>
            </a:lvl1pPr>
            <a:lvl2pPr lvl="1">
              <a:spcBef>
                <a:spcPts val="0"/>
              </a:spcBef>
              <a:spcAft>
                <a:spcPts val="0"/>
              </a:spcAft>
              <a:buSzPts val="7200"/>
              <a:buNone/>
              <a:defRPr sz="7200"/>
            </a:lvl2pPr>
            <a:lvl3pPr lvl="2">
              <a:spcBef>
                <a:spcPts val="0"/>
              </a:spcBef>
              <a:spcAft>
                <a:spcPts val="0"/>
              </a:spcAft>
              <a:buSzPts val="7200"/>
              <a:buNone/>
              <a:defRPr sz="7200"/>
            </a:lvl3pPr>
            <a:lvl4pPr lvl="3">
              <a:spcBef>
                <a:spcPts val="0"/>
              </a:spcBef>
              <a:spcAft>
                <a:spcPts val="0"/>
              </a:spcAft>
              <a:buSzPts val="7200"/>
              <a:buNone/>
              <a:defRPr sz="7200"/>
            </a:lvl4pPr>
            <a:lvl5pPr lvl="4">
              <a:spcBef>
                <a:spcPts val="0"/>
              </a:spcBef>
              <a:spcAft>
                <a:spcPts val="0"/>
              </a:spcAft>
              <a:buSzPts val="7200"/>
              <a:buNone/>
              <a:defRPr sz="7200"/>
            </a:lvl5pPr>
            <a:lvl6pPr lvl="5">
              <a:spcBef>
                <a:spcPts val="0"/>
              </a:spcBef>
              <a:spcAft>
                <a:spcPts val="0"/>
              </a:spcAft>
              <a:buSzPts val="7200"/>
              <a:buNone/>
              <a:defRPr sz="7200"/>
            </a:lvl6pPr>
            <a:lvl7pPr lvl="6">
              <a:spcBef>
                <a:spcPts val="0"/>
              </a:spcBef>
              <a:spcAft>
                <a:spcPts val="0"/>
              </a:spcAft>
              <a:buSzPts val="7200"/>
              <a:buNone/>
              <a:defRPr sz="7200"/>
            </a:lvl7pPr>
            <a:lvl8pPr lvl="7">
              <a:spcBef>
                <a:spcPts val="0"/>
              </a:spcBef>
              <a:spcAft>
                <a:spcPts val="0"/>
              </a:spcAft>
              <a:buSzPts val="7200"/>
              <a:buNone/>
              <a:defRPr sz="7200"/>
            </a:lvl8pPr>
            <a:lvl9pPr lvl="8">
              <a:spcBef>
                <a:spcPts val="0"/>
              </a:spcBef>
              <a:spcAft>
                <a:spcPts val="0"/>
              </a:spcAft>
              <a:buSzPts val="7200"/>
              <a:buNone/>
              <a:defRPr sz="7200"/>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58" name="Shape 58"/>
        <p:cNvGrpSpPr/>
        <p:nvPr/>
      </p:nvGrpSpPr>
      <p:grpSpPr>
        <a:xfrm>
          <a:off x="0" y="0"/>
          <a:ext cx="0" cy="0"/>
          <a:chOff x="0" y="0"/>
          <a:chExt cx="0" cy="0"/>
        </a:xfrm>
      </p:grpSpPr>
      <p:sp>
        <p:nvSpPr>
          <p:cNvPr id="59" name="Google Shape;59;p9"/>
          <p:cNvSpPr txBox="1"/>
          <p:nvPr>
            <p:ph type="title"/>
          </p:nvPr>
        </p:nvSpPr>
        <p:spPr>
          <a:xfrm>
            <a:off x="713225" y="3597500"/>
            <a:ext cx="5855400" cy="973500"/>
          </a:xfrm>
          <a:prstGeom prst="rect">
            <a:avLst/>
          </a:prstGeom>
        </p:spPr>
        <p:txBody>
          <a:bodyPr anchorCtr="0" anchor="t" bIns="91425" lIns="91425" spcFirstLastPara="1" rIns="91425" wrap="square" tIns="91425">
            <a:noAutofit/>
          </a:bodyPr>
          <a:lstStyle>
            <a:lvl1pPr lvl="0" rtl="0">
              <a:spcBef>
                <a:spcPts val="0"/>
              </a:spcBef>
              <a:spcAft>
                <a:spcPts val="0"/>
              </a:spcAft>
              <a:buSzPts val="5800"/>
              <a:buNone/>
              <a:defRPr sz="5800"/>
            </a:lvl1pPr>
            <a:lvl2pPr lvl="1" rtl="0">
              <a:spcBef>
                <a:spcPts val="0"/>
              </a:spcBef>
              <a:spcAft>
                <a:spcPts val="0"/>
              </a:spcAft>
              <a:buSzPts val="5800"/>
              <a:buNone/>
              <a:defRPr sz="5800"/>
            </a:lvl2pPr>
            <a:lvl3pPr lvl="2" rtl="0">
              <a:spcBef>
                <a:spcPts val="0"/>
              </a:spcBef>
              <a:spcAft>
                <a:spcPts val="0"/>
              </a:spcAft>
              <a:buSzPts val="5800"/>
              <a:buNone/>
              <a:defRPr sz="5800"/>
            </a:lvl3pPr>
            <a:lvl4pPr lvl="3" rtl="0">
              <a:spcBef>
                <a:spcPts val="0"/>
              </a:spcBef>
              <a:spcAft>
                <a:spcPts val="0"/>
              </a:spcAft>
              <a:buSzPts val="5800"/>
              <a:buNone/>
              <a:defRPr sz="5800"/>
            </a:lvl4pPr>
            <a:lvl5pPr lvl="4" rtl="0">
              <a:spcBef>
                <a:spcPts val="0"/>
              </a:spcBef>
              <a:spcAft>
                <a:spcPts val="0"/>
              </a:spcAft>
              <a:buSzPts val="5800"/>
              <a:buNone/>
              <a:defRPr sz="5800"/>
            </a:lvl5pPr>
            <a:lvl6pPr lvl="5" rtl="0">
              <a:spcBef>
                <a:spcPts val="0"/>
              </a:spcBef>
              <a:spcAft>
                <a:spcPts val="0"/>
              </a:spcAft>
              <a:buSzPts val="5800"/>
              <a:buNone/>
              <a:defRPr sz="5800"/>
            </a:lvl6pPr>
            <a:lvl7pPr lvl="6" rtl="0">
              <a:spcBef>
                <a:spcPts val="0"/>
              </a:spcBef>
              <a:spcAft>
                <a:spcPts val="0"/>
              </a:spcAft>
              <a:buSzPts val="5800"/>
              <a:buNone/>
              <a:defRPr sz="5800"/>
            </a:lvl7pPr>
            <a:lvl8pPr lvl="7" rtl="0">
              <a:spcBef>
                <a:spcPts val="0"/>
              </a:spcBef>
              <a:spcAft>
                <a:spcPts val="0"/>
              </a:spcAft>
              <a:buSzPts val="5800"/>
              <a:buNone/>
              <a:defRPr sz="5800"/>
            </a:lvl8pPr>
            <a:lvl9pPr lvl="8" rtl="0">
              <a:spcBef>
                <a:spcPts val="0"/>
              </a:spcBef>
              <a:spcAft>
                <a:spcPts val="0"/>
              </a:spcAft>
              <a:buSzPts val="5800"/>
              <a:buNone/>
              <a:defRPr sz="5800"/>
            </a:lvl9pPr>
          </a:lstStyle>
          <a:p/>
        </p:txBody>
      </p:sp>
      <p:sp>
        <p:nvSpPr>
          <p:cNvPr id="60" name="Google Shape;60;p9"/>
          <p:cNvSpPr txBox="1"/>
          <p:nvPr>
            <p:ph idx="1" type="subTitle"/>
          </p:nvPr>
        </p:nvSpPr>
        <p:spPr>
          <a:xfrm>
            <a:off x="809875" y="2039700"/>
            <a:ext cx="3049500" cy="11472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a:lvl2pPr>
            <a:lvl3pPr lvl="2" rtl="0">
              <a:lnSpc>
                <a:spcPct val="100000"/>
              </a:lnSpc>
              <a:spcBef>
                <a:spcPts val="0"/>
              </a:spcBef>
              <a:spcAft>
                <a:spcPts val="0"/>
              </a:spcAft>
              <a:buSzPts val="1300"/>
              <a:buNone/>
              <a:defRPr/>
            </a:lvl3pPr>
            <a:lvl4pPr lvl="3" rtl="0">
              <a:lnSpc>
                <a:spcPct val="100000"/>
              </a:lnSpc>
              <a:spcBef>
                <a:spcPts val="0"/>
              </a:spcBef>
              <a:spcAft>
                <a:spcPts val="0"/>
              </a:spcAft>
              <a:buSzPts val="1300"/>
              <a:buNone/>
              <a:defRPr/>
            </a:lvl4pPr>
            <a:lvl5pPr lvl="4" rtl="0">
              <a:lnSpc>
                <a:spcPct val="100000"/>
              </a:lnSpc>
              <a:spcBef>
                <a:spcPts val="0"/>
              </a:spcBef>
              <a:spcAft>
                <a:spcPts val="0"/>
              </a:spcAft>
              <a:buSzPts val="1300"/>
              <a:buNone/>
              <a:defRPr/>
            </a:lvl5pPr>
            <a:lvl6pPr lvl="5" rtl="0">
              <a:lnSpc>
                <a:spcPct val="100000"/>
              </a:lnSpc>
              <a:spcBef>
                <a:spcPts val="0"/>
              </a:spcBef>
              <a:spcAft>
                <a:spcPts val="0"/>
              </a:spcAft>
              <a:buSzPts val="1300"/>
              <a:buNone/>
              <a:defRPr/>
            </a:lvl6pPr>
            <a:lvl7pPr lvl="6" rtl="0">
              <a:lnSpc>
                <a:spcPct val="100000"/>
              </a:lnSpc>
              <a:spcBef>
                <a:spcPts val="0"/>
              </a:spcBef>
              <a:spcAft>
                <a:spcPts val="0"/>
              </a:spcAft>
              <a:buSzPts val="1300"/>
              <a:buNone/>
              <a:defRPr/>
            </a:lvl7pPr>
            <a:lvl8pPr lvl="7" rtl="0">
              <a:lnSpc>
                <a:spcPct val="100000"/>
              </a:lnSpc>
              <a:spcBef>
                <a:spcPts val="0"/>
              </a:spcBef>
              <a:spcAft>
                <a:spcPts val="0"/>
              </a:spcAft>
              <a:buSzPts val="1300"/>
              <a:buNone/>
              <a:defRPr/>
            </a:lvl8pPr>
            <a:lvl9pPr lvl="8" rtl="0">
              <a:lnSpc>
                <a:spcPct val="100000"/>
              </a:lnSpc>
              <a:spcBef>
                <a:spcPts val="0"/>
              </a:spcBef>
              <a:spcAft>
                <a:spcPts val="0"/>
              </a:spcAft>
              <a:buSzPts val="13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bg>
      <p:bgPr>
        <a:solidFill>
          <a:srgbClr val="FAEDD9"/>
        </a:solidFill>
      </p:bgPr>
    </p:bg>
    <p:spTree>
      <p:nvGrpSpPr>
        <p:cNvPr id="61" name="Shape 61"/>
        <p:cNvGrpSpPr/>
        <p:nvPr/>
      </p:nvGrpSpPr>
      <p:grpSpPr>
        <a:xfrm>
          <a:off x="0" y="0"/>
          <a:ext cx="0" cy="0"/>
          <a:chOff x="0" y="0"/>
          <a:chExt cx="0" cy="0"/>
        </a:xfrm>
      </p:grpSpPr>
      <p:sp>
        <p:nvSpPr>
          <p:cNvPr id="62" name="Google Shape;62;p10"/>
          <p:cNvSpPr/>
          <p:nvPr/>
        </p:nvSpPr>
        <p:spPr>
          <a:xfrm>
            <a:off x="492825" y="3054175"/>
            <a:ext cx="5018700" cy="1545300"/>
          </a:xfrm>
          <a:prstGeom prst="roundRect">
            <a:avLst>
              <a:gd fmla="val 50000" name="adj"/>
            </a:avLst>
          </a:prstGeom>
          <a:noFill/>
          <a:ln cap="flat" cmpd="sng" w="19050">
            <a:solidFill>
              <a:srgbClr val="3B57C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10"/>
          <p:cNvSpPr/>
          <p:nvPr/>
        </p:nvSpPr>
        <p:spPr>
          <a:xfrm>
            <a:off x="1834930" y="2623825"/>
            <a:ext cx="138600" cy="138300"/>
          </a:xfrm>
          <a:prstGeom prst="ellipse">
            <a:avLst/>
          </a:prstGeom>
          <a:solidFill>
            <a:srgbClr val="3B57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p10"/>
          <p:cNvSpPr/>
          <p:nvPr/>
        </p:nvSpPr>
        <p:spPr>
          <a:xfrm>
            <a:off x="2092369" y="2623825"/>
            <a:ext cx="138600" cy="138300"/>
          </a:xfrm>
          <a:prstGeom prst="ellipse">
            <a:avLst/>
          </a:prstGeom>
          <a:solidFill>
            <a:srgbClr val="3B57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10"/>
          <p:cNvSpPr/>
          <p:nvPr/>
        </p:nvSpPr>
        <p:spPr>
          <a:xfrm>
            <a:off x="2349808" y="2623825"/>
            <a:ext cx="138600" cy="138300"/>
          </a:xfrm>
          <a:prstGeom prst="ellipse">
            <a:avLst/>
          </a:prstGeom>
          <a:solidFill>
            <a:srgbClr val="3B57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10"/>
          <p:cNvSpPr/>
          <p:nvPr/>
        </p:nvSpPr>
        <p:spPr>
          <a:xfrm>
            <a:off x="2607247" y="2623825"/>
            <a:ext cx="138600" cy="138300"/>
          </a:xfrm>
          <a:prstGeom prst="ellipse">
            <a:avLst/>
          </a:prstGeom>
          <a:solidFill>
            <a:srgbClr val="3B57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10"/>
          <p:cNvSpPr/>
          <p:nvPr/>
        </p:nvSpPr>
        <p:spPr>
          <a:xfrm>
            <a:off x="2864686" y="2623825"/>
            <a:ext cx="138600" cy="138300"/>
          </a:xfrm>
          <a:prstGeom prst="ellipse">
            <a:avLst/>
          </a:prstGeom>
          <a:solidFill>
            <a:srgbClr val="3B57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10"/>
          <p:cNvSpPr/>
          <p:nvPr/>
        </p:nvSpPr>
        <p:spPr>
          <a:xfrm>
            <a:off x="3122125" y="2623825"/>
            <a:ext cx="138600" cy="138300"/>
          </a:xfrm>
          <a:prstGeom prst="ellipse">
            <a:avLst/>
          </a:prstGeom>
          <a:solidFill>
            <a:srgbClr val="3B57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10"/>
          <p:cNvSpPr/>
          <p:nvPr/>
        </p:nvSpPr>
        <p:spPr>
          <a:xfrm>
            <a:off x="805175" y="2623825"/>
            <a:ext cx="138600" cy="138300"/>
          </a:xfrm>
          <a:prstGeom prst="ellipse">
            <a:avLst/>
          </a:prstGeom>
          <a:solidFill>
            <a:srgbClr val="3B57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10"/>
          <p:cNvSpPr/>
          <p:nvPr/>
        </p:nvSpPr>
        <p:spPr>
          <a:xfrm>
            <a:off x="1062614" y="2623825"/>
            <a:ext cx="138600" cy="138300"/>
          </a:xfrm>
          <a:prstGeom prst="ellipse">
            <a:avLst/>
          </a:prstGeom>
          <a:solidFill>
            <a:srgbClr val="3B57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p10"/>
          <p:cNvSpPr/>
          <p:nvPr/>
        </p:nvSpPr>
        <p:spPr>
          <a:xfrm>
            <a:off x="1320053" y="2623825"/>
            <a:ext cx="138600" cy="138300"/>
          </a:xfrm>
          <a:prstGeom prst="ellipse">
            <a:avLst/>
          </a:prstGeom>
          <a:solidFill>
            <a:srgbClr val="3B57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10"/>
          <p:cNvSpPr/>
          <p:nvPr/>
        </p:nvSpPr>
        <p:spPr>
          <a:xfrm>
            <a:off x="1577492" y="2623825"/>
            <a:ext cx="138600" cy="138300"/>
          </a:xfrm>
          <a:prstGeom prst="ellipse">
            <a:avLst/>
          </a:prstGeom>
          <a:solidFill>
            <a:srgbClr val="3B57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10"/>
          <p:cNvSpPr txBox="1"/>
          <p:nvPr>
            <p:ph type="ctrTitle"/>
          </p:nvPr>
        </p:nvSpPr>
        <p:spPr>
          <a:xfrm>
            <a:off x="713225" y="3152575"/>
            <a:ext cx="4798200" cy="13485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Font typeface="Nunito Sans SemiBold"/>
              <a:buNone/>
              <a:defRPr sz="3000">
                <a:latin typeface="Nunito Sans SemiBold"/>
                <a:ea typeface="Nunito Sans SemiBold"/>
                <a:cs typeface="Nunito Sans SemiBold"/>
                <a:sym typeface="Nunito Sans SemiBold"/>
              </a:defRPr>
            </a:lvl1pPr>
            <a:lvl2pPr lvl="1" rtl="0">
              <a:spcBef>
                <a:spcPts val="0"/>
              </a:spcBef>
              <a:spcAft>
                <a:spcPts val="0"/>
              </a:spcAft>
              <a:buSzPts val="3000"/>
              <a:buFont typeface="Nunito Sans SemiBold"/>
              <a:buNone/>
              <a:defRPr sz="3000">
                <a:latin typeface="Nunito Sans SemiBold"/>
                <a:ea typeface="Nunito Sans SemiBold"/>
                <a:cs typeface="Nunito Sans SemiBold"/>
                <a:sym typeface="Nunito Sans SemiBold"/>
              </a:defRPr>
            </a:lvl2pPr>
            <a:lvl3pPr lvl="2" rtl="0">
              <a:spcBef>
                <a:spcPts val="0"/>
              </a:spcBef>
              <a:spcAft>
                <a:spcPts val="0"/>
              </a:spcAft>
              <a:buSzPts val="3000"/>
              <a:buFont typeface="Nunito Sans SemiBold"/>
              <a:buNone/>
              <a:defRPr sz="3000">
                <a:latin typeface="Nunito Sans SemiBold"/>
                <a:ea typeface="Nunito Sans SemiBold"/>
                <a:cs typeface="Nunito Sans SemiBold"/>
                <a:sym typeface="Nunito Sans SemiBold"/>
              </a:defRPr>
            </a:lvl3pPr>
            <a:lvl4pPr lvl="3" rtl="0">
              <a:spcBef>
                <a:spcPts val="0"/>
              </a:spcBef>
              <a:spcAft>
                <a:spcPts val="0"/>
              </a:spcAft>
              <a:buSzPts val="3000"/>
              <a:buFont typeface="Nunito Sans SemiBold"/>
              <a:buNone/>
              <a:defRPr sz="3000">
                <a:latin typeface="Nunito Sans SemiBold"/>
                <a:ea typeface="Nunito Sans SemiBold"/>
                <a:cs typeface="Nunito Sans SemiBold"/>
                <a:sym typeface="Nunito Sans SemiBold"/>
              </a:defRPr>
            </a:lvl4pPr>
            <a:lvl5pPr lvl="4" rtl="0">
              <a:spcBef>
                <a:spcPts val="0"/>
              </a:spcBef>
              <a:spcAft>
                <a:spcPts val="0"/>
              </a:spcAft>
              <a:buSzPts val="3000"/>
              <a:buFont typeface="Nunito Sans SemiBold"/>
              <a:buNone/>
              <a:defRPr sz="3000">
                <a:latin typeface="Nunito Sans SemiBold"/>
                <a:ea typeface="Nunito Sans SemiBold"/>
                <a:cs typeface="Nunito Sans SemiBold"/>
                <a:sym typeface="Nunito Sans SemiBold"/>
              </a:defRPr>
            </a:lvl5pPr>
            <a:lvl6pPr lvl="5" rtl="0">
              <a:spcBef>
                <a:spcPts val="0"/>
              </a:spcBef>
              <a:spcAft>
                <a:spcPts val="0"/>
              </a:spcAft>
              <a:buSzPts val="3000"/>
              <a:buFont typeface="Nunito Sans SemiBold"/>
              <a:buNone/>
              <a:defRPr sz="3000">
                <a:latin typeface="Nunito Sans SemiBold"/>
                <a:ea typeface="Nunito Sans SemiBold"/>
                <a:cs typeface="Nunito Sans SemiBold"/>
                <a:sym typeface="Nunito Sans SemiBold"/>
              </a:defRPr>
            </a:lvl6pPr>
            <a:lvl7pPr lvl="6" rtl="0">
              <a:spcBef>
                <a:spcPts val="0"/>
              </a:spcBef>
              <a:spcAft>
                <a:spcPts val="0"/>
              </a:spcAft>
              <a:buSzPts val="3000"/>
              <a:buFont typeface="Nunito Sans SemiBold"/>
              <a:buNone/>
              <a:defRPr sz="3000">
                <a:latin typeface="Nunito Sans SemiBold"/>
                <a:ea typeface="Nunito Sans SemiBold"/>
                <a:cs typeface="Nunito Sans SemiBold"/>
                <a:sym typeface="Nunito Sans SemiBold"/>
              </a:defRPr>
            </a:lvl7pPr>
            <a:lvl8pPr lvl="7" rtl="0">
              <a:spcBef>
                <a:spcPts val="0"/>
              </a:spcBef>
              <a:spcAft>
                <a:spcPts val="0"/>
              </a:spcAft>
              <a:buSzPts val="3000"/>
              <a:buFont typeface="Nunito Sans SemiBold"/>
              <a:buNone/>
              <a:defRPr sz="3000">
                <a:latin typeface="Nunito Sans SemiBold"/>
                <a:ea typeface="Nunito Sans SemiBold"/>
                <a:cs typeface="Nunito Sans SemiBold"/>
                <a:sym typeface="Nunito Sans SemiBold"/>
              </a:defRPr>
            </a:lvl8pPr>
            <a:lvl9pPr lvl="8" rtl="0">
              <a:spcBef>
                <a:spcPts val="0"/>
              </a:spcBef>
              <a:spcAft>
                <a:spcPts val="0"/>
              </a:spcAft>
              <a:buSzPts val="3000"/>
              <a:buFont typeface="Nunito Sans SemiBold"/>
              <a:buNone/>
              <a:defRPr sz="3000">
                <a:latin typeface="Nunito Sans SemiBold"/>
                <a:ea typeface="Nunito Sans SemiBold"/>
                <a:cs typeface="Nunito Sans SemiBold"/>
                <a:sym typeface="Nunito Sans SemiBold"/>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5"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FAEDD9"/>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rgbClr val="3B57CF"/>
              </a:buClr>
              <a:buSzPts val="2800"/>
              <a:buFont typeface="Nunito Sans"/>
              <a:buNone/>
              <a:defRPr sz="2800">
                <a:solidFill>
                  <a:srgbClr val="3B57CF"/>
                </a:solidFill>
                <a:latin typeface="Nunito Sans"/>
                <a:ea typeface="Nunito Sans"/>
                <a:cs typeface="Nunito Sans"/>
                <a:sym typeface="Nunito Sans"/>
              </a:defRPr>
            </a:lvl1pPr>
            <a:lvl2pPr lvl="1">
              <a:spcBef>
                <a:spcPts val="0"/>
              </a:spcBef>
              <a:spcAft>
                <a:spcPts val="0"/>
              </a:spcAft>
              <a:buClr>
                <a:srgbClr val="3B57CF"/>
              </a:buClr>
              <a:buSzPts val="2800"/>
              <a:buFont typeface="Nunito Sans"/>
              <a:buNone/>
              <a:defRPr sz="2800">
                <a:solidFill>
                  <a:srgbClr val="3B57CF"/>
                </a:solidFill>
                <a:latin typeface="Nunito Sans"/>
                <a:ea typeface="Nunito Sans"/>
                <a:cs typeface="Nunito Sans"/>
                <a:sym typeface="Nunito Sans"/>
              </a:defRPr>
            </a:lvl2pPr>
            <a:lvl3pPr lvl="2">
              <a:spcBef>
                <a:spcPts val="0"/>
              </a:spcBef>
              <a:spcAft>
                <a:spcPts val="0"/>
              </a:spcAft>
              <a:buClr>
                <a:srgbClr val="3B57CF"/>
              </a:buClr>
              <a:buSzPts val="2800"/>
              <a:buFont typeface="Nunito Sans"/>
              <a:buNone/>
              <a:defRPr sz="2800">
                <a:solidFill>
                  <a:srgbClr val="3B57CF"/>
                </a:solidFill>
                <a:latin typeface="Nunito Sans"/>
                <a:ea typeface="Nunito Sans"/>
                <a:cs typeface="Nunito Sans"/>
                <a:sym typeface="Nunito Sans"/>
              </a:defRPr>
            </a:lvl3pPr>
            <a:lvl4pPr lvl="3">
              <a:spcBef>
                <a:spcPts val="0"/>
              </a:spcBef>
              <a:spcAft>
                <a:spcPts val="0"/>
              </a:spcAft>
              <a:buClr>
                <a:srgbClr val="3B57CF"/>
              </a:buClr>
              <a:buSzPts val="2800"/>
              <a:buFont typeface="Nunito Sans"/>
              <a:buNone/>
              <a:defRPr sz="2800">
                <a:solidFill>
                  <a:srgbClr val="3B57CF"/>
                </a:solidFill>
                <a:latin typeface="Nunito Sans"/>
                <a:ea typeface="Nunito Sans"/>
                <a:cs typeface="Nunito Sans"/>
                <a:sym typeface="Nunito Sans"/>
              </a:defRPr>
            </a:lvl4pPr>
            <a:lvl5pPr lvl="4">
              <a:spcBef>
                <a:spcPts val="0"/>
              </a:spcBef>
              <a:spcAft>
                <a:spcPts val="0"/>
              </a:spcAft>
              <a:buClr>
                <a:srgbClr val="3B57CF"/>
              </a:buClr>
              <a:buSzPts val="2800"/>
              <a:buFont typeface="Nunito Sans"/>
              <a:buNone/>
              <a:defRPr sz="2800">
                <a:solidFill>
                  <a:srgbClr val="3B57CF"/>
                </a:solidFill>
                <a:latin typeface="Nunito Sans"/>
                <a:ea typeface="Nunito Sans"/>
                <a:cs typeface="Nunito Sans"/>
                <a:sym typeface="Nunito Sans"/>
              </a:defRPr>
            </a:lvl5pPr>
            <a:lvl6pPr lvl="5">
              <a:spcBef>
                <a:spcPts val="0"/>
              </a:spcBef>
              <a:spcAft>
                <a:spcPts val="0"/>
              </a:spcAft>
              <a:buClr>
                <a:srgbClr val="3B57CF"/>
              </a:buClr>
              <a:buSzPts val="2800"/>
              <a:buFont typeface="Nunito Sans"/>
              <a:buNone/>
              <a:defRPr sz="2800">
                <a:solidFill>
                  <a:srgbClr val="3B57CF"/>
                </a:solidFill>
                <a:latin typeface="Nunito Sans"/>
                <a:ea typeface="Nunito Sans"/>
                <a:cs typeface="Nunito Sans"/>
                <a:sym typeface="Nunito Sans"/>
              </a:defRPr>
            </a:lvl6pPr>
            <a:lvl7pPr lvl="6">
              <a:spcBef>
                <a:spcPts val="0"/>
              </a:spcBef>
              <a:spcAft>
                <a:spcPts val="0"/>
              </a:spcAft>
              <a:buClr>
                <a:srgbClr val="3B57CF"/>
              </a:buClr>
              <a:buSzPts val="2800"/>
              <a:buFont typeface="Nunito Sans"/>
              <a:buNone/>
              <a:defRPr sz="2800">
                <a:solidFill>
                  <a:srgbClr val="3B57CF"/>
                </a:solidFill>
                <a:latin typeface="Nunito Sans"/>
                <a:ea typeface="Nunito Sans"/>
                <a:cs typeface="Nunito Sans"/>
                <a:sym typeface="Nunito Sans"/>
              </a:defRPr>
            </a:lvl7pPr>
            <a:lvl8pPr lvl="7">
              <a:spcBef>
                <a:spcPts val="0"/>
              </a:spcBef>
              <a:spcAft>
                <a:spcPts val="0"/>
              </a:spcAft>
              <a:buClr>
                <a:srgbClr val="3B57CF"/>
              </a:buClr>
              <a:buSzPts val="2800"/>
              <a:buFont typeface="Nunito Sans"/>
              <a:buNone/>
              <a:defRPr sz="2800">
                <a:solidFill>
                  <a:srgbClr val="3B57CF"/>
                </a:solidFill>
                <a:latin typeface="Nunito Sans"/>
                <a:ea typeface="Nunito Sans"/>
                <a:cs typeface="Nunito Sans"/>
                <a:sym typeface="Nunito Sans"/>
              </a:defRPr>
            </a:lvl8pPr>
            <a:lvl9pPr lvl="8">
              <a:spcBef>
                <a:spcPts val="0"/>
              </a:spcBef>
              <a:spcAft>
                <a:spcPts val="0"/>
              </a:spcAft>
              <a:buClr>
                <a:srgbClr val="3B57CF"/>
              </a:buClr>
              <a:buSzPts val="2800"/>
              <a:buFont typeface="Nunito Sans"/>
              <a:buNone/>
              <a:defRPr sz="2800">
                <a:solidFill>
                  <a:srgbClr val="3B57CF"/>
                </a:solidFill>
                <a:latin typeface="Nunito Sans"/>
                <a:ea typeface="Nunito Sans"/>
                <a:cs typeface="Nunito Sans"/>
                <a:sym typeface="Nunito Sans"/>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1150" lvl="0" marL="457200">
              <a:lnSpc>
                <a:spcPct val="115000"/>
              </a:lnSpc>
              <a:spcBef>
                <a:spcPts val="0"/>
              </a:spcBef>
              <a:spcAft>
                <a:spcPts val="0"/>
              </a:spcAft>
              <a:buClr>
                <a:srgbClr val="3B57CF"/>
              </a:buClr>
              <a:buSzPts val="1300"/>
              <a:buFont typeface="Open Sans"/>
              <a:buChar char="●"/>
              <a:defRPr sz="1300">
                <a:solidFill>
                  <a:srgbClr val="3B57CF"/>
                </a:solidFill>
                <a:latin typeface="Open Sans"/>
                <a:ea typeface="Open Sans"/>
                <a:cs typeface="Open Sans"/>
                <a:sym typeface="Open Sans"/>
              </a:defRPr>
            </a:lvl1pPr>
            <a:lvl2pPr indent="-311150" lvl="1" marL="914400">
              <a:lnSpc>
                <a:spcPct val="115000"/>
              </a:lnSpc>
              <a:spcBef>
                <a:spcPts val="1600"/>
              </a:spcBef>
              <a:spcAft>
                <a:spcPts val="0"/>
              </a:spcAft>
              <a:buClr>
                <a:srgbClr val="3B57CF"/>
              </a:buClr>
              <a:buSzPts val="1300"/>
              <a:buFont typeface="Open Sans"/>
              <a:buChar char="○"/>
              <a:defRPr sz="1300">
                <a:solidFill>
                  <a:srgbClr val="3B57CF"/>
                </a:solidFill>
                <a:latin typeface="Open Sans"/>
                <a:ea typeface="Open Sans"/>
                <a:cs typeface="Open Sans"/>
                <a:sym typeface="Open Sans"/>
              </a:defRPr>
            </a:lvl2pPr>
            <a:lvl3pPr indent="-311150" lvl="2" marL="1371600">
              <a:lnSpc>
                <a:spcPct val="115000"/>
              </a:lnSpc>
              <a:spcBef>
                <a:spcPts val="1600"/>
              </a:spcBef>
              <a:spcAft>
                <a:spcPts val="0"/>
              </a:spcAft>
              <a:buClr>
                <a:srgbClr val="3B57CF"/>
              </a:buClr>
              <a:buSzPts val="1300"/>
              <a:buFont typeface="Open Sans"/>
              <a:buChar char="■"/>
              <a:defRPr sz="1300">
                <a:solidFill>
                  <a:srgbClr val="3B57CF"/>
                </a:solidFill>
                <a:latin typeface="Open Sans"/>
                <a:ea typeface="Open Sans"/>
                <a:cs typeface="Open Sans"/>
                <a:sym typeface="Open Sans"/>
              </a:defRPr>
            </a:lvl3pPr>
            <a:lvl4pPr indent="-311150" lvl="3" marL="1828800">
              <a:lnSpc>
                <a:spcPct val="115000"/>
              </a:lnSpc>
              <a:spcBef>
                <a:spcPts val="1600"/>
              </a:spcBef>
              <a:spcAft>
                <a:spcPts val="0"/>
              </a:spcAft>
              <a:buClr>
                <a:srgbClr val="3B57CF"/>
              </a:buClr>
              <a:buSzPts val="1300"/>
              <a:buFont typeface="Open Sans"/>
              <a:buChar char="●"/>
              <a:defRPr sz="1300">
                <a:solidFill>
                  <a:srgbClr val="3B57CF"/>
                </a:solidFill>
                <a:latin typeface="Open Sans"/>
                <a:ea typeface="Open Sans"/>
                <a:cs typeface="Open Sans"/>
                <a:sym typeface="Open Sans"/>
              </a:defRPr>
            </a:lvl4pPr>
            <a:lvl5pPr indent="-311150" lvl="4" marL="2286000">
              <a:lnSpc>
                <a:spcPct val="115000"/>
              </a:lnSpc>
              <a:spcBef>
                <a:spcPts val="1600"/>
              </a:spcBef>
              <a:spcAft>
                <a:spcPts val="0"/>
              </a:spcAft>
              <a:buClr>
                <a:srgbClr val="3B57CF"/>
              </a:buClr>
              <a:buSzPts val="1300"/>
              <a:buFont typeface="Open Sans"/>
              <a:buChar char="○"/>
              <a:defRPr sz="1300">
                <a:solidFill>
                  <a:srgbClr val="3B57CF"/>
                </a:solidFill>
                <a:latin typeface="Open Sans"/>
                <a:ea typeface="Open Sans"/>
                <a:cs typeface="Open Sans"/>
                <a:sym typeface="Open Sans"/>
              </a:defRPr>
            </a:lvl5pPr>
            <a:lvl6pPr indent="-311150" lvl="5" marL="2743200">
              <a:lnSpc>
                <a:spcPct val="115000"/>
              </a:lnSpc>
              <a:spcBef>
                <a:spcPts val="1600"/>
              </a:spcBef>
              <a:spcAft>
                <a:spcPts val="0"/>
              </a:spcAft>
              <a:buClr>
                <a:srgbClr val="3B57CF"/>
              </a:buClr>
              <a:buSzPts val="1300"/>
              <a:buFont typeface="Open Sans"/>
              <a:buChar char="■"/>
              <a:defRPr sz="1300">
                <a:solidFill>
                  <a:srgbClr val="3B57CF"/>
                </a:solidFill>
                <a:latin typeface="Open Sans"/>
                <a:ea typeface="Open Sans"/>
                <a:cs typeface="Open Sans"/>
                <a:sym typeface="Open Sans"/>
              </a:defRPr>
            </a:lvl6pPr>
            <a:lvl7pPr indent="-311150" lvl="6" marL="3200400">
              <a:lnSpc>
                <a:spcPct val="115000"/>
              </a:lnSpc>
              <a:spcBef>
                <a:spcPts val="1600"/>
              </a:spcBef>
              <a:spcAft>
                <a:spcPts val="0"/>
              </a:spcAft>
              <a:buClr>
                <a:srgbClr val="3B57CF"/>
              </a:buClr>
              <a:buSzPts val="1300"/>
              <a:buFont typeface="Open Sans"/>
              <a:buChar char="●"/>
              <a:defRPr sz="1300">
                <a:solidFill>
                  <a:srgbClr val="3B57CF"/>
                </a:solidFill>
                <a:latin typeface="Open Sans"/>
                <a:ea typeface="Open Sans"/>
                <a:cs typeface="Open Sans"/>
                <a:sym typeface="Open Sans"/>
              </a:defRPr>
            </a:lvl7pPr>
            <a:lvl8pPr indent="-311150" lvl="7" marL="3657600">
              <a:lnSpc>
                <a:spcPct val="115000"/>
              </a:lnSpc>
              <a:spcBef>
                <a:spcPts val="1600"/>
              </a:spcBef>
              <a:spcAft>
                <a:spcPts val="0"/>
              </a:spcAft>
              <a:buClr>
                <a:srgbClr val="3B57CF"/>
              </a:buClr>
              <a:buSzPts val="1300"/>
              <a:buFont typeface="Open Sans"/>
              <a:buChar char="○"/>
              <a:defRPr sz="1300">
                <a:solidFill>
                  <a:srgbClr val="3B57CF"/>
                </a:solidFill>
                <a:latin typeface="Open Sans"/>
                <a:ea typeface="Open Sans"/>
                <a:cs typeface="Open Sans"/>
                <a:sym typeface="Open Sans"/>
              </a:defRPr>
            </a:lvl8pPr>
            <a:lvl9pPr indent="-311150" lvl="8" marL="4114800">
              <a:lnSpc>
                <a:spcPct val="115000"/>
              </a:lnSpc>
              <a:spcBef>
                <a:spcPts val="1600"/>
              </a:spcBef>
              <a:spcAft>
                <a:spcPts val="1600"/>
              </a:spcAft>
              <a:buClr>
                <a:srgbClr val="3B57CF"/>
              </a:buClr>
              <a:buSzPts val="1300"/>
              <a:buFont typeface="Open Sans"/>
              <a:buChar char="■"/>
              <a:defRPr sz="1300">
                <a:solidFill>
                  <a:srgbClr val="3B57CF"/>
                </a:solidFill>
                <a:latin typeface="Open Sans"/>
                <a:ea typeface="Open Sans"/>
                <a:cs typeface="Open Sans"/>
                <a:sym typeface="Open Sans"/>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3.jpg"/><Relationship Id="rId4" Type="http://schemas.openxmlformats.org/officeDocument/2006/relationships/image" Target="../media/image4.jpg"/><Relationship Id="rId5" Type="http://schemas.openxmlformats.org/officeDocument/2006/relationships/image" Target="../media/image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8.jpg"/><Relationship Id="rId4" Type="http://schemas.openxmlformats.org/officeDocument/2006/relationships/image" Target="../media/image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hyperlink" Target="https://slidesgo.com/?utm_source=Slidesgo_template&amp;utm_medium=referral-link&amp;utm_campaign=SG_Credits&amp;utm_term=Freepik" TargetMode="External"/><Relationship Id="rId4" Type="http://schemas.openxmlformats.org/officeDocument/2006/relationships/hyperlink" Target="https://www.flaticon.com/?utm_source=slidesgo_template&amp;utm_medium=referral-link&amp;utm_campaign=sg_credits&amp;utm_content=flaticon" TargetMode="External"/><Relationship Id="rId5" Type="http://schemas.openxmlformats.org/officeDocument/2006/relationships/hyperlink" Target="https://www.freepik.com/home" TargetMode="External"/><Relationship Id="rId6" Type="http://schemas.openxmlformats.org/officeDocument/2006/relationships/hyperlink" Target="https://www.freepik.com/home"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9.xml"/><Relationship Id="rId3"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DD9"/>
        </a:solidFill>
      </p:bgPr>
    </p:bg>
    <p:spTree>
      <p:nvGrpSpPr>
        <p:cNvPr id="216" name="Shape 216"/>
        <p:cNvGrpSpPr/>
        <p:nvPr/>
      </p:nvGrpSpPr>
      <p:grpSpPr>
        <a:xfrm>
          <a:off x="0" y="0"/>
          <a:ext cx="0" cy="0"/>
          <a:chOff x="0" y="0"/>
          <a:chExt cx="0" cy="0"/>
        </a:xfrm>
      </p:grpSpPr>
      <p:sp>
        <p:nvSpPr>
          <p:cNvPr id="217" name="Google Shape;217;p26"/>
          <p:cNvSpPr/>
          <p:nvPr/>
        </p:nvSpPr>
        <p:spPr>
          <a:xfrm>
            <a:off x="713225" y="3979450"/>
            <a:ext cx="5492400" cy="552300"/>
          </a:xfrm>
          <a:prstGeom prst="roundRect">
            <a:avLst>
              <a:gd fmla="val 50000" name="adj"/>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26"/>
          <p:cNvSpPr/>
          <p:nvPr/>
        </p:nvSpPr>
        <p:spPr>
          <a:xfrm>
            <a:off x="5041167" y="687950"/>
            <a:ext cx="163252" cy="608163"/>
          </a:xfrm>
          <a:custGeom>
            <a:rect b="b" l="l" r="r" t="t"/>
            <a:pathLst>
              <a:path extrusionOk="0" h="9913" w="2661">
                <a:moveTo>
                  <a:pt x="0" y="1"/>
                </a:moveTo>
                <a:lnTo>
                  <a:pt x="0" y="9913"/>
                </a:lnTo>
                <a:lnTo>
                  <a:pt x="2660" y="9913"/>
                </a:lnTo>
                <a:lnTo>
                  <a:pt x="2660" y="1"/>
                </a:lnTo>
                <a:close/>
              </a:path>
            </a:pathLst>
          </a:custGeom>
          <a:solidFill>
            <a:srgbClr val="3B57CF"/>
          </a:solidFill>
          <a:ln cap="flat" cmpd="sng" w="7620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26"/>
          <p:cNvSpPr/>
          <p:nvPr/>
        </p:nvSpPr>
        <p:spPr>
          <a:xfrm>
            <a:off x="4106625" y="1033780"/>
            <a:ext cx="547978" cy="542150"/>
          </a:xfrm>
          <a:custGeom>
            <a:rect b="b" l="l" r="r" t="t"/>
            <a:pathLst>
              <a:path extrusionOk="0" h="8837" w="8932">
                <a:moveTo>
                  <a:pt x="1869" y="1"/>
                </a:moveTo>
                <a:lnTo>
                  <a:pt x="0" y="1869"/>
                </a:lnTo>
                <a:lnTo>
                  <a:pt x="7063" y="8836"/>
                </a:lnTo>
                <a:lnTo>
                  <a:pt x="8931" y="6968"/>
                </a:lnTo>
                <a:lnTo>
                  <a:pt x="1869" y="1"/>
                </a:lnTo>
                <a:close/>
              </a:path>
            </a:pathLst>
          </a:custGeom>
          <a:solidFill>
            <a:srgbClr val="3B57CF"/>
          </a:solidFill>
          <a:ln cap="flat" cmpd="sng" w="7620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26"/>
          <p:cNvSpPr/>
          <p:nvPr/>
        </p:nvSpPr>
        <p:spPr>
          <a:xfrm>
            <a:off x="4518528" y="769546"/>
            <a:ext cx="388652" cy="621782"/>
          </a:xfrm>
          <a:custGeom>
            <a:rect b="b" l="l" r="r" t="t"/>
            <a:pathLst>
              <a:path extrusionOk="0" h="10135" w="6335">
                <a:moveTo>
                  <a:pt x="2407" y="1"/>
                </a:moveTo>
                <a:lnTo>
                  <a:pt x="0" y="1014"/>
                </a:lnTo>
                <a:lnTo>
                  <a:pt x="3896" y="10135"/>
                </a:lnTo>
                <a:lnTo>
                  <a:pt x="6334" y="9090"/>
                </a:lnTo>
                <a:lnTo>
                  <a:pt x="2407" y="1"/>
                </a:lnTo>
                <a:close/>
              </a:path>
            </a:pathLst>
          </a:custGeom>
          <a:solidFill>
            <a:srgbClr val="3B57CF"/>
          </a:solidFill>
          <a:ln cap="flat" cmpd="sng" w="7620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26"/>
          <p:cNvSpPr/>
          <p:nvPr/>
        </p:nvSpPr>
        <p:spPr>
          <a:xfrm>
            <a:off x="5793070" y="1459302"/>
            <a:ext cx="625647" cy="378898"/>
          </a:xfrm>
          <a:custGeom>
            <a:rect b="b" l="l" r="r" t="t"/>
            <a:pathLst>
              <a:path extrusionOk="0" h="6176" w="10198">
                <a:moveTo>
                  <a:pt x="9184" y="0"/>
                </a:moveTo>
                <a:lnTo>
                  <a:pt x="0" y="3705"/>
                </a:lnTo>
                <a:lnTo>
                  <a:pt x="1014" y="6176"/>
                </a:lnTo>
                <a:lnTo>
                  <a:pt x="10198" y="2439"/>
                </a:lnTo>
                <a:lnTo>
                  <a:pt x="9184" y="0"/>
                </a:lnTo>
                <a:close/>
              </a:path>
            </a:pathLst>
          </a:custGeom>
          <a:solidFill>
            <a:srgbClr val="3B57CF"/>
          </a:solidFill>
          <a:ln cap="flat" cmpd="sng" w="7620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26"/>
          <p:cNvSpPr/>
          <p:nvPr/>
        </p:nvSpPr>
        <p:spPr>
          <a:xfrm>
            <a:off x="5604603" y="1033780"/>
            <a:ext cx="547917" cy="542150"/>
          </a:xfrm>
          <a:custGeom>
            <a:rect b="b" l="l" r="r" t="t"/>
            <a:pathLst>
              <a:path extrusionOk="0" h="8837" w="8931">
                <a:moveTo>
                  <a:pt x="7062" y="1"/>
                </a:moveTo>
                <a:lnTo>
                  <a:pt x="0" y="6968"/>
                </a:lnTo>
                <a:lnTo>
                  <a:pt x="1869" y="8836"/>
                </a:lnTo>
                <a:lnTo>
                  <a:pt x="8931" y="1901"/>
                </a:lnTo>
                <a:lnTo>
                  <a:pt x="7062" y="1"/>
                </a:lnTo>
                <a:close/>
              </a:path>
            </a:pathLst>
          </a:custGeom>
          <a:solidFill>
            <a:srgbClr val="3B57CF"/>
          </a:solidFill>
          <a:ln cap="flat" cmpd="sng" w="7620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26"/>
          <p:cNvSpPr/>
          <p:nvPr/>
        </p:nvSpPr>
        <p:spPr>
          <a:xfrm>
            <a:off x="5352026" y="769546"/>
            <a:ext cx="388652" cy="621782"/>
          </a:xfrm>
          <a:custGeom>
            <a:rect b="b" l="l" r="r" t="t"/>
            <a:pathLst>
              <a:path extrusionOk="0" h="10135" w="6335">
                <a:moveTo>
                  <a:pt x="3896" y="1"/>
                </a:moveTo>
                <a:lnTo>
                  <a:pt x="0" y="9090"/>
                </a:lnTo>
                <a:lnTo>
                  <a:pt x="2439" y="10135"/>
                </a:lnTo>
                <a:lnTo>
                  <a:pt x="6334" y="1014"/>
                </a:lnTo>
                <a:lnTo>
                  <a:pt x="3896" y="1"/>
                </a:lnTo>
                <a:close/>
              </a:path>
            </a:pathLst>
          </a:custGeom>
          <a:solidFill>
            <a:srgbClr val="3B57CF"/>
          </a:solidFill>
          <a:ln cap="flat" cmpd="sng" w="7620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26"/>
          <p:cNvSpPr/>
          <p:nvPr/>
        </p:nvSpPr>
        <p:spPr>
          <a:xfrm>
            <a:off x="5793070" y="2252004"/>
            <a:ext cx="625647" cy="378898"/>
          </a:xfrm>
          <a:custGeom>
            <a:rect b="b" l="l" r="r" t="t"/>
            <a:pathLst>
              <a:path extrusionOk="0" h="6176" w="10198">
                <a:moveTo>
                  <a:pt x="982" y="0"/>
                </a:moveTo>
                <a:lnTo>
                  <a:pt x="0" y="2470"/>
                </a:lnTo>
                <a:lnTo>
                  <a:pt x="9184" y="6175"/>
                </a:lnTo>
                <a:lnTo>
                  <a:pt x="10198" y="3737"/>
                </a:lnTo>
                <a:lnTo>
                  <a:pt x="982" y="0"/>
                </a:lnTo>
                <a:close/>
              </a:path>
            </a:pathLst>
          </a:custGeom>
          <a:solidFill>
            <a:srgbClr val="3B57CF"/>
          </a:solidFill>
          <a:ln cap="flat" cmpd="sng" w="7620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26"/>
          <p:cNvSpPr/>
          <p:nvPr/>
        </p:nvSpPr>
        <p:spPr>
          <a:xfrm>
            <a:off x="5874665" y="1964457"/>
            <a:ext cx="608163" cy="161289"/>
          </a:xfrm>
          <a:custGeom>
            <a:rect b="b" l="l" r="r" t="t"/>
            <a:pathLst>
              <a:path extrusionOk="0" h="2629" w="9913">
                <a:moveTo>
                  <a:pt x="0" y="0"/>
                </a:moveTo>
                <a:lnTo>
                  <a:pt x="0" y="2629"/>
                </a:lnTo>
                <a:lnTo>
                  <a:pt x="9913" y="2629"/>
                </a:lnTo>
                <a:lnTo>
                  <a:pt x="9913" y="0"/>
                </a:lnTo>
                <a:close/>
              </a:path>
            </a:pathLst>
          </a:custGeom>
          <a:solidFill>
            <a:srgbClr val="3B57CF"/>
          </a:solidFill>
          <a:ln cap="flat" cmpd="sng" w="7620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26"/>
          <p:cNvSpPr/>
          <p:nvPr/>
        </p:nvSpPr>
        <p:spPr>
          <a:xfrm>
            <a:off x="867650" y="10203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26"/>
          <p:cNvSpPr/>
          <p:nvPr/>
        </p:nvSpPr>
        <p:spPr>
          <a:xfrm>
            <a:off x="1125089" y="10203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 name="Google Shape;228;p26"/>
          <p:cNvSpPr/>
          <p:nvPr/>
        </p:nvSpPr>
        <p:spPr>
          <a:xfrm>
            <a:off x="1382528" y="10203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26"/>
          <p:cNvSpPr/>
          <p:nvPr/>
        </p:nvSpPr>
        <p:spPr>
          <a:xfrm>
            <a:off x="1639967" y="10203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26"/>
          <p:cNvSpPr/>
          <p:nvPr/>
        </p:nvSpPr>
        <p:spPr>
          <a:xfrm>
            <a:off x="1897405" y="10203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p26"/>
          <p:cNvSpPr/>
          <p:nvPr/>
        </p:nvSpPr>
        <p:spPr>
          <a:xfrm>
            <a:off x="2154844" y="10203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26"/>
          <p:cNvSpPr/>
          <p:nvPr/>
        </p:nvSpPr>
        <p:spPr>
          <a:xfrm>
            <a:off x="2412283" y="10203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26"/>
          <p:cNvSpPr/>
          <p:nvPr/>
        </p:nvSpPr>
        <p:spPr>
          <a:xfrm>
            <a:off x="2669722" y="10203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26"/>
          <p:cNvSpPr/>
          <p:nvPr/>
        </p:nvSpPr>
        <p:spPr>
          <a:xfrm>
            <a:off x="2927161" y="10203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26"/>
          <p:cNvSpPr/>
          <p:nvPr/>
        </p:nvSpPr>
        <p:spPr>
          <a:xfrm>
            <a:off x="3184600" y="10203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26"/>
          <p:cNvSpPr txBox="1"/>
          <p:nvPr>
            <p:ph type="ctrTitle"/>
          </p:nvPr>
        </p:nvSpPr>
        <p:spPr>
          <a:xfrm>
            <a:off x="713225" y="1592325"/>
            <a:ext cx="6074400" cy="2202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Annotated </a:t>
            </a:r>
            <a:r>
              <a:rPr lang="en"/>
              <a:t> Bibliographies</a:t>
            </a:r>
            <a:endParaRPr/>
          </a:p>
        </p:txBody>
      </p:sp>
      <p:sp>
        <p:nvSpPr>
          <p:cNvPr id="237" name="Google Shape;237;p26"/>
          <p:cNvSpPr txBox="1"/>
          <p:nvPr>
            <p:ph idx="1" type="subTitle"/>
          </p:nvPr>
        </p:nvSpPr>
        <p:spPr>
          <a:xfrm>
            <a:off x="713225" y="3979450"/>
            <a:ext cx="5492400" cy="552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With the BEAM Method</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0" name="Shape 400"/>
        <p:cNvGrpSpPr/>
        <p:nvPr/>
      </p:nvGrpSpPr>
      <p:grpSpPr>
        <a:xfrm>
          <a:off x="0" y="0"/>
          <a:ext cx="0" cy="0"/>
          <a:chOff x="0" y="0"/>
          <a:chExt cx="0" cy="0"/>
        </a:xfrm>
      </p:grpSpPr>
      <p:sp>
        <p:nvSpPr>
          <p:cNvPr id="401" name="Google Shape;401;p35"/>
          <p:cNvSpPr/>
          <p:nvPr/>
        </p:nvSpPr>
        <p:spPr>
          <a:xfrm>
            <a:off x="4159450" y="1192200"/>
            <a:ext cx="4580700" cy="3145200"/>
          </a:xfrm>
          <a:prstGeom prst="roundRect">
            <a:avLst>
              <a:gd fmla="val 16667" name="adj"/>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p35"/>
          <p:cNvSpPr/>
          <p:nvPr/>
        </p:nvSpPr>
        <p:spPr>
          <a:xfrm>
            <a:off x="6656975"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3" name="Google Shape;403;p35"/>
          <p:cNvSpPr/>
          <p:nvPr/>
        </p:nvSpPr>
        <p:spPr>
          <a:xfrm>
            <a:off x="6914414"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35"/>
          <p:cNvSpPr/>
          <p:nvPr/>
        </p:nvSpPr>
        <p:spPr>
          <a:xfrm>
            <a:off x="7171853"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p35"/>
          <p:cNvSpPr/>
          <p:nvPr/>
        </p:nvSpPr>
        <p:spPr>
          <a:xfrm>
            <a:off x="7429292"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p35"/>
          <p:cNvSpPr/>
          <p:nvPr/>
        </p:nvSpPr>
        <p:spPr>
          <a:xfrm>
            <a:off x="7686730"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7" name="Google Shape;407;p35"/>
          <p:cNvSpPr/>
          <p:nvPr/>
        </p:nvSpPr>
        <p:spPr>
          <a:xfrm>
            <a:off x="7944169"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p35"/>
          <p:cNvSpPr/>
          <p:nvPr/>
        </p:nvSpPr>
        <p:spPr>
          <a:xfrm>
            <a:off x="8201608"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p35"/>
          <p:cNvSpPr txBox="1"/>
          <p:nvPr>
            <p:ph idx="4294967295" type="title"/>
          </p:nvPr>
        </p:nvSpPr>
        <p:spPr>
          <a:xfrm>
            <a:off x="636225" y="359975"/>
            <a:ext cx="5901900" cy="973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Evidence</a:t>
            </a:r>
            <a:endParaRPr sz="3600"/>
          </a:p>
        </p:txBody>
      </p:sp>
      <p:sp>
        <p:nvSpPr>
          <p:cNvPr id="410" name="Google Shape;410;p35"/>
          <p:cNvSpPr txBox="1"/>
          <p:nvPr/>
        </p:nvSpPr>
        <p:spPr>
          <a:xfrm>
            <a:off x="579575" y="1248975"/>
            <a:ext cx="4314600" cy="350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3600">
                <a:solidFill>
                  <a:srgbClr val="434343"/>
                </a:solidFill>
                <a:latin typeface="Tinos"/>
                <a:ea typeface="Tinos"/>
                <a:cs typeface="Tinos"/>
                <a:sym typeface="Tinos"/>
              </a:rPr>
              <a:t>Proof </a:t>
            </a:r>
            <a:endParaRPr sz="3600">
              <a:solidFill>
                <a:srgbClr val="434343"/>
              </a:solidFill>
              <a:latin typeface="Tinos"/>
              <a:ea typeface="Tinos"/>
              <a:cs typeface="Tinos"/>
              <a:sym typeface="Tinos"/>
            </a:endParaRPr>
          </a:p>
          <a:p>
            <a:pPr indent="0" lvl="0" marL="0" rtl="0" algn="l">
              <a:spcBef>
                <a:spcPts val="0"/>
              </a:spcBef>
              <a:spcAft>
                <a:spcPts val="0"/>
              </a:spcAft>
              <a:buNone/>
            </a:pPr>
            <a:r>
              <a:rPr lang="en" sz="3600">
                <a:solidFill>
                  <a:srgbClr val="434343"/>
                </a:solidFill>
                <a:latin typeface="Tinos"/>
                <a:ea typeface="Tinos"/>
                <a:cs typeface="Tinos"/>
                <a:sym typeface="Tinos"/>
              </a:rPr>
              <a:t>Examples</a:t>
            </a:r>
            <a:endParaRPr sz="3600">
              <a:solidFill>
                <a:srgbClr val="434343"/>
              </a:solidFill>
              <a:latin typeface="Tinos"/>
              <a:ea typeface="Tinos"/>
              <a:cs typeface="Tinos"/>
              <a:sym typeface="Tinos"/>
            </a:endParaRPr>
          </a:p>
          <a:p>
            <a:pPr indent="0" lvl="0" marL="0" rtl="0" algn="l">
              <a:spcBef>
                <a:spcPts val="0"/>
              </a:spcBef>
              <a:spcAft>
                <a:spcPts val="0"/>
              </a:spcAft>
              <a:buNone/>
            </a:pPr>
            <a:r>
              <a:rPr lang="en" sz="3600">
                <a:solidFill>
                  <a:srgbClr val="434343"/>
                </a:solidFill>
                <a:latin typeface="Tinos"/>
                <a:ea typeface="Tinos"/>
                <a:cs typeface="Tinos"/>
                <a:sym typeface="Tinos"/>
              </a:rPr>
              <a:t>Lived experience</a:t>
            </a:r>
            <a:endParaRPr sz="3600">
              <a:solidFill>
                <a:srgbClr val="434343"/>
              </a:solidFill>
              <a:latin typeface="Tinos"/>
              <a:ea typeface="Tinos"/>
              <a:cs typeface="Tinos"/>
              <a:sym typeface="Tinos"/>
            </a:endParaRPr>
          </a:p>
          <a:p>
            <a:pPr indent="0" lvl="0" marL="0" rtl="0" algn="l">
              <a:spcBef>
                <a:spcPts val="0"/>
              </a:spcBef>
              <a:spcAft>
                <a:spcPts val="0"/>
              </a:spcAft>
              <a:buNone/>
            </a:pPr>
            <a:r>
              <a:rPr lang="en" sz="3600">
                <a:solidFill>
                  <a:srgbClr val="434343"/>
                </a:solidFill>
                <a:latin typeface="Tinos"/>
                <a:ea typeface="Tinos"/>
                <a:cs typeface="Tinos"/>
                <a:sym typeface="Tinos"/>
              </a:rPr>
              <a:t>Narrative &amp; counter-narrative</a:t>
            </a:r>
            <a:endParaRPr sz="3600">
              <a:solidFill>
                <a:srgbClr val="434343"/>
              </a:solidFill>
              <a:latin typeface="Tinos"/>
              <a:ea typeface="Tinos"/>
              <a:cs typeface="Tinos"/>
              <a:sym typeface="Tinos"/>
            </a:endParaRPr>
          </a:p>
          <a:p>
            <a:pPr indent="0" lvl="0" marL="0" rtl="0" algn="l">
              <a:spcBef>
                <a:spcPts val="0"/>
              </a:spcBef>
              <a:spcAft>
                <a:spcPts val="0"/>
              </a:spcAft>
              <a:buNone/>
            </a:pPr>
            <a:r>
              <a:rPr lang="en" sz="3600">
                <a:solidFill>
                  <a:srgbClr val="434343"/>
                </a:solidFill>
                <a:latin typeface="Tinos"/>
                <a:ea typeface="Tinos"/>
                <a:cs typeface="Tinos"/>
                <a:sym typeface="Tinos"/>
              </a:rPr>
              <a:t>Data </a:t>
            </a:r>
            <a:endParaRPr sz="3600">
              <a:solidFill>
                <a:srgbClr val="434343"/>
              </a:solidFill>
              <a:latin typeface="Tinos"/>
              <a:ea typeface="Tinos"/>
              <a:cs typeface="Tinos"/>
              <a:sym typeface="Tinos"/>
            </a:endParaRPr>
          </a:p>
        </p:txBody>
      </p:sp>
      <p:sp>
        <p:nvSpPr>
          <p:cNvPr id="411" name="Google Shape;411;p35"/>
          <p:cNvSpPr txBox="1"/>
          <p:nvPr/>
        </p:nvSpPr>
        <p:spPr>
          <a:xfrm>
            <a:off x="4425450" y="1246500"/>
            <a:ext cx="4314600" cy="2650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3600">
                <a:solidFill>
                  <a:srgbClr val="434343"/>
                </a:solidFill>
                <a:latin typeface="Tinos"/>
                <a:ea typeface="Tinos"/>
                <a:cs typeface="Tinos"/>
                <a:sym typeface="Tinos"/>
              </a:rPr>
              <a:t>Primary </a:t>
            </a:r>
            <a:r>
              <a:rPr lang="en" sz="3600">
                <a:solidFill>
                  <a:srgbClr val="434343"/>
                </a:solidFill>
                <a:latin typeface="Tinos"/>
                <a:ea typeface="Tinos"/>
                <a:cs typeface="Tinos"/>
                <a:sym typeface="Tinos"/>
              </a:rPr>
              <a:t>Sources</a:t>
            </a:r>
            <a:endParaRPr sz="3600">
              <a:solidFill>
                <a:srgbClr val="434343"/>
              </a:solidFill>
              <a:latin typeface="Tinos"/>
              <a:ea typeface="Tinos"/>
              <a:cs typeface="Tinos"/>
              <a:sym typeface="Tinos"/>
            </a:endParaRPr>
          </a:p>
          <a:p>
            <a:pPr indent="0" lvl="0" marL="0" rtl="0" algn="l">
              <a:lnSpc>
                <a:spcPct val="115000"/>
              </a:lnSpc>
              <a:spcBef>
                <a:spcPts val="0"/>
              </a:spcBef>
              <a:spcAft>
                <a:spcPts val="0"/>
              </a:spcAft>
              <a:buNone/>
            </a:pPr>
            <a:r>
              <a:rPr lang="en" sz="3600">
                <a:solidFill>
                  <a:srgbClr val="434343"/>
                </a:solidFill>
                <a:latin typeface="Tinos"/>
                <a:ea typeface="Tinos"/>
                <a:cs typeface="Tinos"/>
                <a:sym typeface="Tinos"/>
              </a:rPr>
              <a:t>Historical Documents</a:t>
            </a:r>
            <a:endParaRPr sz="3600">
              <a:solidFill>
                <a:srgbClr val="434343"/>
              </a:solidFill>
              <a:latin typeface="Tinos"/>
              <a:ea typeface="Tinos"/>
              <a:cs typeface="Tinos"/>
              <a:sym typeface="Tinos"/>
            </a:endParaRPr>
          </a:p>
          <a:p>
            <a:pPr indent="0" lvl="0" marL="0" rtl="0" algn="l">
              <a:lnSpc>
                <a:spcPct val="115000"/>
              </a:lnSpc>
              <a:spcBef>
                <a:spcPts val="0"/>
              </a:spcBef>
              <a:spcAft>
                <a:spcPts val="0"/>
              </a:spcAft>
              <a:buNone/>
            </a:pPr>
            <a:r>
              <a:rPr lang="en" sz="3600">
                <a:solidFill>
                  <a:srgbClr val="434343"/>
                </a:solidFill>
                <a:latin typeface="Tinos"/>
                <a:ea typeface="Tinos"/>
                <a:cs typeface="Tinos"/>
                <a:sym typeface="Tinos"/>
              </a:rPr>
              <a:t>Interviews</a:t>
            </a:r>
            <a:endParaRPr sz="3600">
              <a:solidFill>
                <a:srgbClr val="434343"/>
              </a:solidFill>
              <a:latin typeface="Tinos"/>
              <a:ea typeface="Tinos"/>
              <a:cs typeface="Tinos"/>
              <a:sym typeface="Tinos"/>
            </a:endParaRPr>
          </a:p>
          <a:p>
            <a:pPr indent="0" lvl="0" marL="0" rtl="0" algn="l">
              <a:lnSpc>
                <a:spcPct val="115000"/>
              </a:lnSpc>
              <a:spcBef>
                <a:spcPts val="0"/>
              </a:spcBef>
              <a:spcAft>
                <a:spcPts val="0"/>
              </a:spcAft>
              <a:buNone/>
            </a:pPr>
            <a:r>
              <a:rPr lang="en" sz="3600">
                <a:solidFill>
                  <a:srgbClr val="434343"/>
                </a:solidFill>
                <a:latin typeface="Tinos"/>
                <a:ea typeface="Tinos"/>
                <a:cs typeface="Tinos"/>
                <a:sym typeface="Tinos"/>
              </a:rPr>
              <a:t>Primary </a:t>
            </a:r>
            <a:r>
              <a:rPr lang="en" sz="3600">
                <a:solidFill>
                  <a:srgbClr val="434343"/>
                </a:solidFill>
                <a:latin typeface="Tinos"/>
                <a:ea typeface="Tinos"/>
                <a:cs typeface="Tinos"/>
                <a:sym typeface="Tinos"/>
              </a:rPr>
              <a:t>Research</a:t>
            </a:r>
            <a:endParaRPr sz="3600">
              <a:solidFill>
                <a:srgbClr val="434343"/>
              </a:solidFill>
              <a:latin typeface="Tinos"/>
              <a:ea typeface="Tinos"/>
              <a:cs typeface="Tinos"/>
              <a:sym typeface="Tinos"/>
            </a:endParaRPr>
          </a:p>
        </p:txBody>
      </p:sp>
      <p:sp>
        <p:nvSpPr>
          <p:cNvPr id="412" name="Google Shape;412;p35"/>
          <p:cNvSpPr/>
          <p:nvPr/>
        </p:nvSpPr>
        <p:spPr>
          <a:xfrm>
            <a:off x="310350" y="1526025"/>
            <a:ext cx="249900" cy="238500"/>
          </a:xfrm>
          <a:prstGeom prst="ellipse">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p35"/>
          <p:cNvSpPr/>
          <p:nvPr/>
        </p:nvSpPr>
        <p:spPr>
          <a:xfrm>
            <a:off x="310350" y="2075825"/>
            <a:ext cx="249900" cy="238500"/>
          </a:xfrm>
          <a:prstGeom prst="ellipse">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p35"/>
          <p:cNvSpPr/>
          <p:nvPr/>
        </p:nvSpPr>
        <p:spPr>
          <a:xfrm>
            <a:off x="310350" y="2625625"/>
            <a:ext cx="249900" cy="238500"/>
          </a:xfrm>
          <a:prstGeom prst="ellipse">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5" name="Google Shape;415;p35"/>
          <p:cNvSpPr/>
          <p:nvPr/>
        </p:nvSpPr>
        <p:spPr>
          <a:xfrm>
            <a:off x="310350" y="3175425"/>
            <a:ext cx="249900" cy="238500"/>
          </a:xfrm>
          <a:prstGeom prst="ellipse">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6" name="Google Shape;416;p35"/>
          <p:cNvSpPr/>
          <p:nvPr/>
        </p:nvSpPr>
        <p:spPr>
          <a:xfrm>
            <a:off x="310350" y="3688725"/>
            <a:ext cx="249900" cy="238500"/>
          </a:xfrm>
          <a:prstGeom prst="ellipse">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7" name="Google Shape;417;p35"/>
          <p:cNvSpPr/>
          <p:nvPr/>
        </p:nvSpPr>
        <p:spPr>
          <a:xfrm>
            <a:off x="310350" y="4278225"/>
            <a:ext cx="249900" cy="238500"/>
          </a:xfrm>
          <a:prstGeom prst="ellipse">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1" name="Shape 421"/>
        <p:cNvGrpSpPr/>
        <p:nvPr/>
      </p:nvGrpSpPr>
      <p:grpSpPr>
        <a:xfrm>
          <a:off x="0" y="0"/>
          <a:ext cx="0" cy="0"/>
          <a:chOff x="0" y="0"/>
          <a:chExt cx="0" cy="0"/>
        </a:xfrm>
      </p:grpSpPr>
      <p:pic>
        <p:nvPicPr>
          <p:cNvPr id="422" name="Google Shape;422;p36"/>
          <p:cNvPicPr preferRelativeResize="0"/>
          <p:nvPr/>
        </p:nvPicPr>
        <p:blipFill>
          <a:blip r:embed="rId3">
            <a:alphaModFix/>
          </a:blip>
          <a:stretch>
            <a:fillRect/>
          </a:stretch>
        </p:blipFill>
        <p:spPr>
          <a:xfrm>
            <a:off x="88999" y="0"/>
            <a:ext cx="3973153" cy="5143501"/>
          </a:xfrm>
          <a:prstGeom prst="rect">
            <a:avLst/>
          </a:prstGeom>
          <a:noFill/>
          <a:ln>
            <a:noFill/>
          </a:ln>
        </p:spPr>
      </p:pic>
      <p:sp>
        <p:nvSpPr>
          <p:cNvPr id="423" name="Google Shape;423;p36"/>
          <p:cNvSpPr/>
          <p:nvPr/>
        </p:nvSpPr>
        <p:spPr>
          <a:xfrm>
            <a:off x="805200" y="4564450"/>
            <a:ext cx="3467934" cy="1063206"/>
          </a:xfrm>
          <a:prstGeom prst="flowChartTerminator">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24" name="Google Shape;424;p36"/>
          <p:cNvPicPr preferRelativeResize="0"/>
          <p:nvPr/>
        </p:nvPicPr>
        <p:blipFill>
          <a:blip r:embed="rId4">
            <a:alphaModFix/>
          </a:blip>
          <a:stretch>
            <a:fillRect/>
          </a:stretch>
        </p:blipFill>
        <p:spPr>
          <a:xfrm>
            <a:off x="5289275" y="173900"/>
            <a:ext cx="3548224" cy="4610900"/>
          </a:xfrm>
          <a:prstGeom prst="rect">
            <a:avLst/>
          </a:prstGeom>
          <a:noFill/>
          <a:ln>
            <a:noFill/>
          </a:ln>
        </p:spPr>
      </p:pic>
      <p:pic>
        <p:nvPicPr>
          <p:cNvPr id="425" name="Google Shape;425;p36"/>
          <p:cNvPicPr preferRelativeResize="0"/>
          <p:nvPr/>
        </p:nvPicPr>
        <p:blipFill>
          <a:blip r:embed="rId5">
            <a:alphaModFix/>
          </a:blip>
          <a:stretch>
            <a:fillRect/>
          </a:stretch>
        </p:blipFill>
        <p:spPr>
          <a:xfrm>
            <a:off x="1822074" y="1286800"/>
            <a:ext cx="3580176" cy="2931276"/>
          </a:xfrm>
          <a:prstGeom prst="rect">
            <a:avLst/>
          </a:prstGeom>
          <a:noFill/>
          <a:ln>
            <a:noFill/>
          </a:ln>
        </p:spPr>
      </p:pic>
      <p:sp>
        <p:nvSpPr>
          <p:cNvPr id="426" name="Google Shape;426;p36"/>
          <p:cNvSpPr txBox="1"/>
          <p:nvPr>
            <p:ph idx="4294967295" type="subTitle"/>
          </p:nvPr>
        </p:nvSpPr>
        <p:spPr>
          <a:xfrm>
            <a:off x="923213" y="4729050"/>
            <a:ext cx="3231900" cy="552300"/>
          </a:xfrm>
          <a:prstGeom prst="rect">
            <a:avLst/>
          </a:prstGeom>
          <a:noFill/>
        </p:spPr>
        <p:txBody>
          <a:bodyPr anchorCtr="0" anchor="t" bIns="91425" lIns="91425" spcFirstLastPara="1" rIns="91425" wrap="square" tIns="91425">
            <a:noAutofit/>
          </a:bodyPr>
          <a:lstStyle/>
          <a:p>
            <a:pPr indent="0" lvl="0" marL="0" rtl="0" algn="l">
              <a:spcBef>
                <a:spcPts val="0"/>
              </a:spcBef>
              <a:spcAft>
                <a:spcPts val="1600"/>
              </a:spcAft>
              <a:buNone/>
            </a:pPr>
            <a:r>
              <a:rPr b="1" i="1" lang="en" sz="1400"/>
              <a:t>s</a:t>
            </a:r>
            <a:r>
              <a:rPr b="1" i="1" lang="en" sz="1400"/>
              <a:t>ources </a:t>
            </a:r>
            <a:r>
              <a:rPr b="1" i="1" lang="en" sz="1400"/>
              <a:t> from LAPL &amp; Calisphere</a:t>
            </a:r>
            <a:endParaRPr b="1" i="1" sz="14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sp>
        <p:nvSpPr>
          <p:cNvPr id="431" name="Google Shape;431;p37"/>
          <p:cNvSpPr/>
          <p:nvPr/>
        </p:nvSpPr>
        <p:spPr>
          <a:xfrm>
            <a:off x="4159450" y="1192200"/>
            <a:ext cx="4580700" cy="3145200"/>
          </a:xfrm>
          <a:prstGeom prst="roundRect">
            <a:avLst>
              <a:gd fmla="val 16667" name="adj"/>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2" name="Google Shape;432;p37"/>
          <p:cNvSpPr/>
          <p:nvPr/>
        </p:nvSpPr>
        <p:spPr>
          <a:xfrm>
            <a:off x="6656975"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3" name="Google Shape;433;p37"/>
          <p:cNvSpPr/>
          <p:nvPr/>
        </p:nvSpPr>
        <p:spPr>
          <a:xfrm>
            <a:off x="6914414"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4" name="Google Shape;434;p37"/>
          <p:cNvSpPr/>
          <p:nvPr/>
        </p:nvSpPr>
        <p:spPr>
          <a:xfrm>
            <a:off x="7171853"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5" name="Google Shape;435;p37"/>
          <p:cNvSpPr/>
          <p:nvPr/>
        </p:nvSpPr>
        <p:spPr>
          <a:xfrm>
            <a:off x="7429292"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6" name="Google Shape;436;p37"/>
          <p:cNvSpPr/>
          <p:nvPr/>
        </p:nvSpPr>
        <p:spPr>
          <a:xfrm>
            <a:off x="7686730"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7" name="Google Shape;437;p37"/>
          <p:cNvSpPr/>
          <p:nvPr/>
        </p:nvSpPr>
        <p:spPr>
          <a:xfrm>
            <a:off x="7944169"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8" name="Google Shape;438;p37"/>
          <p:cNvSpPr/>
          <p:nvPr/>
        </p:nvSpPr>
        <p:spPr>
          <a:xfrm>
            <a:off x="8201608"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9" name="Google Shape;439;p37"/>
          <p:cNvSpPr txBox="1"/>
          <p:nvPr>
            <p:ph idx="4294967295" type="title"/>
          </p:nvPr>
        </p:nvSpPr>
        <p:spPr>
          <a:xfrm>
            <a:off x="636225" y="359975"/>
            <a:ext cx="5901900" cy="973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Argument</a:t>
            </a:r>
            <a:endParaRPr sz="3600"/>
          </a:p>
        </p:txBody>
      </p:sp>
      <p:sp>
        <p:nvSpPr>
          <p:cNvPr id="440" name="Google Shape;440;p37"/>
          <p:cNvSpPr txBox="1"/>
          <p:nvPr/>
        </p:nvSpPr>
        <p:spPr>
          <a:xfrm>
            <a:off x="579575" y="1248975"/>
            <a:ext cx="4314600" cy="350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3600">
                <a:solidFill>
                  <a:srgbClr val="434343"/>
                </a:solidFill>
                <a:latin typeface="Tinos"/>
                <a:ea typeface="Tinos"/>
                <a:cs typeface="Tinos"/>
                <a:sym typeface="Tinos"/>
              </a:rPr>
              <a:t>Asserts</a:t>
            </a:r>
            <a:endParaRPr sz="3600">
              <a:solidFill>
                <a:srgbClr val="434343"/>
              </a:solidFill>
              <a:latin typeface="Tinos"/>
              <a:ea typeface="Tinos"/>
              <a:cs typeface="Tinos"/>
              <a:sym typeface="Tinos"/>
            </a:endParaRPr>
          </a:p>
          <a:p>
            <a:pPr indent="0" lvl="0" marL="0" rtl="0" algn="l">
              <a:spcBef>
                <a:spcPts val="0"/>
              </a:spcBef>
              <a:spcAft>
                <a:spcPts val="0"/>
              </a:spcAft>
              <a:buNone/>
            </a:pPr>
            <a:r>
              <a:rPr lang="en" sz="3600">
                <a:solidFill>
                  <a:srgbClr val="434343"/>
                </a:solidFill>
                <a:latin typeface="Tinos"/>
                <a:ea typeface="Tinos"/>
                <a:cs typeface="Tinos"/>
                <a:sym typeface="Tinos"/>
              </a:rPr>
              <a:t>Demonstrates</a:t>
            </a:r>
            <a:endParaRPr sz="3600">
              <a:solidFill>
                <a:srgbClr val="434343"/>
              </a:solidFill>
              <a:latin typeface="Tinos"/>
              <a:ea typeface="Tinos"/>
              <a:cs typeface="Tinos"/>
              <a:sym typeface="Tinos"/>
            </a:endParaRPr>
          </a:p>
          <a:p>
            <a:pPr indent="0" lvl="0" marL="0" rtl="0" algn="l">
              <a:spcBef>
                <a:spcPts val="0"/>
              </a:spcBef>
              <a:spcAft>
                <a:spcPts val="0"/>
              </a:spcAft>
              <a:buNone/>
            </a:pPr>
            <a:r>
              <a:rPr lang="en" sz="3600">
                <a:solidFill>
                  <a:srgbClr val="434343"/>
                </a:solidFill>
                <a:latin typeface="Tinos"/>
                <a:ea typeface="Tinos"/>
                <a:cs typeface="Tinos"/>
                <a:sym typeface="Tinos"/>
              </a:rPr>
              <a:t>Concludes</a:t>
            </a:r>
            <a:endParaRPr sz="3600">
              <a:solidFill>
                <a:srgbClr val="434343"/>
              </a:solidFill>
              <a:latin typeface="Tinos"/>
              <a:ea typeface="Tinos"/>
              <a:cs typeface="Tinos"/>
              <a:sym typeface="Tinos"/>
            </a:endParaRPr>
          </a:p>
          <a:p>
            <a:pPr indent="0" lvl="0" marL="0" rtl="0" algn="l">
              <a:spcBef>
                <a:spcPts val="0"/>
              </a:spcBef>
              <a:spcAft>
                <a:spcPts val="0"/>
              </a:spcAft>
              <a:buNone/>
            </a:pPr>
            <a:r>
              <a:rPr lang="en" sz="3600">
                <a:solidFill>
                  <a:srgbClr val="434343"/>
                </a:solidFill>
                <a:latin typeface="Tinos"/>
                <a:ea typeface="Tinos"/>
                <a:cs typeface="Tinos"/>
                <a:sym typeface="Tinos"/>
              </a:rPr>
              <a:t>Refutes</a:t>
            </a:r>
            <a:endParaRPr sz="3600">
              <a:solidFill>
                <a:srgbClr val="434343"/>
              </a:solidFill>
              <a:latin typeface="Tinos"/>
              <a:ea typeface="Tinos"/>
              <a:cs typeface="Tinos"/>
              <a:sym typeface="Tinos"/>
            </a:endParaRPr>
          </a:p>
          <a:p>
            <a:pPr indent="0" lvl="0" marL="0" rtl="0" algn="l">
              <a:spcBef>
                <a:spcPts val="0"/>
              </a:spcBef>
              <a:spcAft>
                <a:spcPts val="0"/>
              </a:spcAft>
              <a:buNone/>
            </a:pPr>
            <a:r>
              <a:t/>
            </a:r>
            <a:endParaRPr sz="3600">
              <a:solidFill>
                <a:srgbClr val="434343"/>
              </a:solidFill>
              <a:latin typeface="Tinos"/>
              <a:ea typeface="Tinos"/>
              <a:cs typeface="Tinos"/>
              <a:sym typeface="Tinos"/>
            </a:endParaRPr>
          </a:p>
          <a:p>
            <a:pPr indent="0" lvl="0" marL="0" rtl="0" algn="l">
              <a:spcBef>
                <a:spcPts val="0"/>
              </a:spcBef>
              <a:spcAft>
                <a:spcPts val="0"/>
              </a:spcAft>
              <a:buNone/>
            </a:pPr>
            <a:r>
              <a:t/>
            </a:r>
            <a:endParaRPr sz="3600">
              <a:solidFill>
                <a:srgbClr val="434343"/>
              </a:solidFill>
              <a:latin typeface="Tinos"/>
              <a:ea typeface="Tinos"/>
              <a:cs typeface="Tinos"/>
              <a:sym typeface="Tinos"/>
            </a:endParaRPr>
          </a:p>
        </p:txBody>
      </p:sp>
      <p:sp>
        <p:nvSpPr>
          <p:cNvPr id="441" name="Google Shape;441;p37"/>
          <p:cNvSpPr txBox="1"/>
          <p:nvPr/>
        </p:nvSpPr>
        <p:spPr>
          <a:xfrm>
            <a:off x="4425450" y="1246500"/>
            <a:ext cx="4314600" cy="2650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3600">
                <a:solidFill>
                  <a:srgbClr val="434343"/>
                </a:solidFill>
                <a:latin typeface="Tinos"/>
                <a:ea typeface="Tinos"/>
                <a:cs typeface="Tinos"/>
                <a:sym typeface="Tinos"/>
              </a:rPr>
              <a:t>Secondary</a:t>
            </a:r>
            <a:r>
              <a:rPr lang="en" sz="3600">
                <a:solidFill>
                  <a:srgbClr val="434343"/>
                </a:solidFill>
                <a:latin typeface="Tinos"/>
                <a:ea typeface="Tinos"/>
                <a:cs typeface="Tinos"/>
                <a:sym typeface="Tinos"/>
              </a:rPr>
              <a:t> Sources</a:t>
            </a:r>
            <a:endParaRPr sz="3600">
              <a:solidFill>
                <a:srgbClr val="434343"/>
              </a:solidFill>
              <a:latin typeface="Tinos"/>
              <a:ea typeface="Tinos"/>
              <a:cs typeface="Tinos"/>
              <a:sym typeface="Tinos"/>
            </a:endParaRPr>
          </a:p>
          <a:p>
            <a:pPr indent="0" lvl="0" marL="0" rtl="0" algn="l">
              <a:lnSpc>
                <a:spcPct val="115000"/>
              </a:lnSpc>
              <a:spcBef>
                <a:spcPts val="0"/>
              </a:spcBef>
              <a:spcAft>
                <a:spcPts val="0"/>
              </a:spcAft>
              <a:buNone/>
            </a:pPr>
            <a:r>
              <a:rPr lang="en" sz="3600">
                <a:solidFill>
                  <a:srgbClr val="434343"/>
                </a:solidFill>
                <a:latin typeface="Tinos"/>
                <a:ea typeface="Tinos"/>
                <a:cs typeface="Tinos"/>
                <a:sym typeface="Tinos"/>
              </a:rPr>
              <a:t>Scholarly Journals</a:t>
            </a:r>
            <a:endParaRPr sz="3600">
              <a:solidFill>
                <a:srgbClr val="434343"/>
              </a:solidFill>
              <a:latin typeface="Tinos"/>
              <a:ea typeface="Tinos"/>
              <a:cs typeface="Tinos"/>
              <a:sym typeface="Tinos"/>
            </a:endParaRPr>
          </a:p>
          <a:p>
            <a:pPr indent="0" lvl="0" marL="0" rtl="0" algn="l">
              <a:lnSpc>
                <a:spcPct val="115000"/>
              </a:lnSpc>
              <a:spcBef>
                <a:spcPts val="0"/>
              </a:spcBef>
              <a:spcAft>
                <a:spcPts val="0"/>
              </a:spcAft>
              <a:buNone/>
            </a:pPr>
            <a:r>
              <a:rPr lang="en" sz="3600">
                <a:solidFill>
                  <a:srgbClr val="434343"/>
                </a:solidFill>
                <a:latin typeface="Tinos"/>
                <a:ea typeface="Tinos"/>
                <a:cs typeface="Tinos"/>
                <a:sym typeface="Tinos"/>
              </a:rPr>
              <a:t>Books</a:t>
            </a:r>
            <a:endParaRPr sz="3600">
              <a:solidFill>
                <a:srgbClr val="434343"/>
              </a:solidFill>
              <a:latin typeface="Tinos"/>
              <a:ea typeface="Tinos"/>
              <a:cs typeface="Tinos"/>
              <a:sym typeface="Tinos"/>
            </a:endParaRPr>
          </a:p>
          <a:p>
            <a:pPr indent="0" lvl="0" marL="0" rtl="0" algn="l">
              <a:lnSpc>
                <a:spcPct val="115000"/>
              </a:lnSpc>
              <a:spcBef>
                <a:spcPts val="0"/>
              </a:spcBef>
              <a:spcAft>
                <a:spcPts val="0"/>
              </a:spcAft>
              <a:buNone/>
            </a:pPr>
            <a:r>
              <a:t/>
            </a:r>
            <a:endParaRPr sz="3600">
              <a:solidFill>
                <a:srgbClr val="434343"/>
              </a:solidFill>
              <a:latin typeface="Tinos"/>
              <a:ea typeface="Tinos"/>
              <a:cs typeface="Tinos"/>
              <a:sym typeface="Tinos"/>
            </a:endParaRPr>
          </a:p>
        </p:txBody>
      </p:sp>
      <p:sp>
        <p:nvSpPr>
          <p:cNvPr id="442" name="Google Shape;442;p37"/>
          <p:cNvSpPr/>
          <p:nvPr/>
        </p:nvSpPr>
        <p:spPr>
          <a:xfrm>
            <a:off x="310350" y="1526025"/>
            <a:ext cx="249900" cy="238500"/>
          </a:xfrm>
          <a:prstGeom prst="ellipse">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37"/>
          <p:cNvSpPr/>
          <p:nvPr/>
        </p:nvSpPr>
        <p:spPr>
          <a:xfrm>
            <a:off x="310350" y="2075825"/>
            <a:ext cx="249900" cy="238500"/>
          </a:xfrm>
          <a:prstGeom prst="ellipse">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4" name="Google Shape;444;p37"/>
          <p:cNvSpPr/>
          <p:nvPr/>
        </p:nvSpPr>
        <p:spPr>
          <a:xfrm>
            <a:off x="310350" y="2625625"/>
            <a:ext cx="249900" cy="238500"/>
          </a:xfrm>
          <a:prstGeom prst="ellipse">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5" name="Google Shape;445;p37"/>
          <p:cNvSpPr/>
          <p:nvPr/>
        </p:nvSpPr>
        <p:spPr>
          <a:xfrm>
            <a:off x="310350" y="3175425"/>
            <a:ext cx="249900" cy="238500"/>
          </a:xfrm>
          <a:prstGeom prst="ellipse">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pic>
        <p:nvPicPr>
          <p:cNvPr id="450" name="Google Shape;450;p38"/>
          <p:cNvPicPr preferRelativeResize="0"/>
          <p:nvPr/>
        </p:nvPicPr>
        <p:blipFill>
          <a:blip r:embed="rId3">
            <a:alphaModFix/>
          </a:blip>
          <a:stretch>
            <a:fillRect/>
          </a:stretch>
        </p:blipFill>
        <p:spPr>
          <a:xfrm>
            <a:off x="1407775" y="109375"/>
            <a:ext cx="5926049" cy="483870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4" name="Shape 454"/>
        <p:cNvGrpSpPr/>
        <p:nvPr/>
      </p:nvGrpSpPr>
      <p:grpSpPr>
        <a:xfrm>
          <a:off x="0" y="0"/>
          <a:ext cx="0" cy="0"/>
          <a:chOff x="0" y="0"/>
          <a:chExt cx="0" cy="0"/>
        </a:xfrm>
      </p:grpSpPr>
      <p:sp>
        <p:nvSpPr>
          <p:cNvPr id="455" name="Google Shape;455;p39"/>
          <p:cNvSpPr/>
          <p:nvPr/>
        </p:nvSpPr>
        <p:spPr>
          <a:xfrm>
            <a:off x="4159450" y="1039800"/>
            <a:ext cx="4580700" cy="4053600"/>
          </a:xfrm>
          <a:prstGeom prst="roundRect">
            <a:avLst>
              <a:gd fmla="val 16667" name="adj"/>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39"/>
          <p:cNvSpPr/>
          <p:nvPr/>
        </p:nvSpPr>
        <p:spPr>
          <a:xfrm>
            <a:off x="6656975"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7" name="Google Shape;457;p39"/>
          <p:cNvSpPr/>
          <p:nvPr/>
        </p:nvSpPr>
        <p:spPr>
          <a:xfrm>
            <a:off x="6914414"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8" name="Google Shape;458;p39"/>
          <p:cNvSpPr/>
          <p:nvPr/>
        </p:nvSpPr>
        <p:spPr>
          <a:xfrm>
            <a:off x="7171853"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9" name="Google Shape;459;p39"/>
          <p:cNvSpPr/>
          <p:nvPr/>
        </p:nvSpPr>
        <p:spPr>
          <a:xfrm>
            <a:off x="7429292"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0" name="Google Shape;460;p39"/>
          <p:cNvSpPr/>
          <p:nvPr/>
        </p:nvSpPr>
        <p:spPr>
          <a:xfrm>
            <a:off x="7686730"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1" name="Google Shape;461;p39"/>
          <p:cNvSpPr/>
          <p:nvPr/>
        </p:nvSpPr>
        <p:spPr>
          <a:xfrm>
            <a:off x="7944169"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2" name="Google Shape;462;p39"/>
          <p:cNvSpPr/>
          <p:nvPr/>
        </p:nvSpPr>
        <p:spPr>
          <a:xfrm>
            <a:off x="8201608"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p39"/>
          <p:cNvSpPr txBox="1"/>
          <p:nvPr>
            <p:ph idx="4294967295" type="title"/>
          </p:nvPr>
        </p:nvSpPr>
        <p:spPr>
          <a:xfrm>
            <a:off x="636225" y="359975"/>
            <a:ext cx="5901900" cy="973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Method</a:t>
            </a:r>
            <a:endParaRPr sz="3600"/>
          </a:p>
        </p:txBody>
      </p:sp>
      <p:sp>
        <p:nvSpPr>
          <p:cNvPr id="464" name="Google Shape;464;p39"/>
          <p:cNvSpPr txBox="1"/>
          <p:nvPr/>
        </p:nvSpPr>
        <p:spPr>
          <a:xfrm>
            <a:off x="579575" y="1248975"/>
            <a:ext cx="4314600" cy="4617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3600">
                <a:solidFill>
                  <a:srgbClr val="434343"/>
                </a:solidFill>
                <a:latin typeface="Tinos"/>
                <a:ea typeface="Tinos"/>
                <a:cs typeface="Tinos"/>
                <a:sym typeface="Tinos"/>
              </a:rPr>
              <a:t>Approach</a:t>
            </a:r>
            <a:endParaRPr sz="3600">
              <a:solidFill>
                <a:srgbClr val="434343"/>
              </a:solidFill>
              <a:latin typeface="Tinos"/>
              <a:ea typeface="Tinos"/>
              <a:cs typeface="Tinos"/>
              <a:sym typeface="Tinos"/>
            </a:endParaRPr>
          </a:p>
          <a:p>
            <a:pPr indent="0" lvl="0" marL="0" rtl="0" algn="l">
              <a:spcBef>
                <a:spcPts val="0"/>
              </a:spcBef>
              <a:spcAft>
                <a:spcPts val="0"/>
              </a:spcAft>
              <a:buNone/>
            </a:pPr>
            <a:r>
              <a:rPr lang="en" sz="3600">
                <a:solidFill>
                  <a:srgbClr val="434343"/>
                </a:solidFill>
                <a:latin typeface="Tinos"/>
                <a:ea typeface="Tinos"/>
                <a:cs typeface="Tinos"/>
                <a:sym typeface="Tinos"/>
              </a:rPr>
              <a:t>Procedure</a:t>
            </a:r>
            <a:endParaRPr sz="3600">
              <a:solidFill>
                <a:srgbClr val="434343"/>
              </a:solidFill>
              <a:latin typeface="Tinos"/>
              <a:ea typeface="Tinos"/>
              <a:cs typeface="Tinos"/>
              <a:sym typeface="Tinos"/>
            </a:endParaRPr>
          </a:p>
          <a:p>
            <a:pPr indent="0" lvl="0" marL="0" rtl="0" algn="l">
              <a:spcBef>
                <a:spcPts val="0"/>
              </a:spcBef>
              <a:spcAft>
                <a:spcPts val="0"/>
              </a:spcAft>
              <a:buNone/>
            </a:pPr>
            <a:r>
              <a:rPr lang="en" sz="3600">
                <a:solidFill>
                  <a:srgbClr val="434343"/>
                </a:solidFill>
                <a:latin typeface="Tinos"/>
                <a:ea typeface="Tinos"/>
                <a:cs typeface="Tinos"/>
                <a:sym typeface="Tinos"/>
              </a:rPr>
              <a:t>Style</a:t>
            </a:r>
            <a:endParaRPr sz="3600">
              <a:solidFill>
                <a:srgbClr val="434343"/>
              </a:solidFill>
              <a:latin typeface="Tinos"/>
              <a:ea typeface="Tinos"/>
              <a:cs typeface="Tinos"/>
              <a:sym typeface="Tinos"/>
            </a:endParaRPr>
          </a:p>
          <a:p>
            <a:pPr indent="0" lvl="0" marL="0" rtl="0" algn="l">
              <a:spcBef>
                <a:spcPts val="0"/>
              </a:spcBef>
              <a:spcAft>
                <a:spcPts val="0"/>
              </a:spcAft>
              <a:buNone/>
            </a:pPr>
            <a:r>
              <a:rPr lang="en" sz="3600">
                <a:solidFill>
                  <a:srgbClr val="434343"/>
                </a:solidFill>
                <a:latin typeface="Tinos"/>
                <a:ea typeface="Tinos"/>
                <a:cs typeface="Tinos"/>
                <a:sym typeface="Tinos"/>
              </a:rPr>
              <a:t>Data-gathering</a:t>
            </a:r>
            <a:endParaRPr sz="3600">
              <a:solidFill>
                <a:srgbClr val="434343"/>
              </a:solidFill>
              <a:latin typeface="Tinos"/>
              <a:ea typeface="Tinos"/>
              <a:cs typeface="Tinos"/>
              <a:sym typeface="Tinos"/>
            </a:endParaRPr>
          </a:p>
          <a:p>
            <a:pPr indent="0" lvl="0" marL="0" rtl="0" algn="l">
              <a:spcBef>
                <a:spcPts val="0"/>
              </a:spcBef>
              <a:spcAft>
                <a:spcPts val="0"/>
              </a:spcAft>
              <a:buNone/>
            </a:pPr>
            <a:r>
              <a:t/>
            </a:r>
            <a:endParaRPr sz="3600">
              <a:solidFill>
                <a:srgbClr val="434343"/>
              </a:solidFill>
              <a:latin typeface="Tinos"/>
              <a:ea typeface="Tinos"/>
              <a:cs typeface="Tinos"/>
              <a:sym typeface="Tinos"/>
            </a:endParaRPr>
          </a:p>
          <a:p>
            <a:pPr indent="0" lvl="0" marL="0" rtl="0" algn="l">
              <a:spcBef>
                <a:spcPts val="0"/>
              </a:spcBef>
              <a:spcAft>
                <a:spcPts val="0"/>
              </a:spcAft>
              <a:buNone/>
            </a:pPr>
            <a:r>
              <a:t/>
            </a:r>
            <a:endParaRPr sz="3600">
              <a:solidFill>
                <a:srgbClr val="434343"/>
              </a:solidFill>
              <a:latin typeface="Tinos"/>
              <a:ea typeface="Tinos"/>
              <a:cs typeface="Tinos"/>
              <a:sym typeface="Tinos"/>
            </a:endParaRPr>
          </a:p>
          <a:p>
            <a:pPr indent="0" lvl="0" marL="0" rtl="0" algn="l">
              <a:spcBef>
                <a:spcPts val="0"/>
              </a:spcBef>
              <a:spcAft>
                <a:spcPts val="0"/>
              </a:spcAft>
              <a:buNone/>
            </a:pPr>
            <a:r>
              <a:t/>
            </a:r>
            <a:endParaRPr sz="3600">
              <a:solidFill>
                <a:srgbClr val="434343"/>
              </a:solidFill>
              <a:latin typeface="Tinos"/>
              <a:ea typeface="Tinos"/>
              <a:cs typeface="Tinos"/>
              <a:sym typeface="Tinos"/>
            </a:endParaRPr>
          </a:p>
          <a:p>
            <a:pPr indent="0" lvl="0" marL="0" rtl="0" algn="l">
              <a:spcBef>
                <a:spcPts val="0"/>
              </a:spcBef>
              <a:spcAft>
                <a:spcPts val="0"/>
              </a:spcAft>
              <a:buNone/>
            </a:pPr>
            <a:r>
              <a:t/>
            </a:r>
            <a:endParaRPr sz="3600">
              <a:solidFill>
                <a:srgbClr val="434343"/>
              </a:solidFill>
              <a:latin typeface="Tinos"/>
              <a:ea typeface="Tinos"/>
              <a:cs typeface="Tinos"/>
              <a:sym typeface="Tinos"/>
            </a:endParaRPr>
          </a:p>
        </p:txBody>
      </p:sp>
      <p:sp>
        <p:nvSpPr>
          <p:cNvPr id="465" name="Google Shape;465;p39"/>
          <p:cNvSpPr txBox="1"/>
          <p:nvPr/>
        </p:nvSpPr>
        <p:spPr>
          <a:xfrm>
            <a:off x="4425450" y="1017900"/>
            <a:ext cx="4314600" cy="5836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3600">
                <a:solidFill>
                  <a:srgbClr val="434343"/>
                </a:solidFill>
                <a:latin typeface="Tinos"/>
                <a:ea typeface="Tinos"/>
                <a:cs typeface="Tinos"/>
                <a:sym typeface="Tinos"/>
              </a:rPr>
              <a:t>Theory or Framework</a:t>
            </a:r>
            <a:endParaRPr sz="3600">
              <a:solidFill>
                <a:srgbClr val="434343"/>
              </a:solidFill>
              <a:latin typeface="Tinos"/>
              <a:ea typeface="Tinos"/>
              <a:cs typeface="Tinos"/>
              <a:sym typeface="Tinos"/>
            </a:endParaRPr>
          </a:p>
          <a:p>
            <a:pPr indent="0" lvl="0" marL="0" rtl="0" algn="l">
              <a:lnSpc>
                <a:spcPct val="115000"/>
              </a:lnSpc>
              <a:spcBef>
                <a:spcPts val="0"/>
              </a:spcBef>
              <a:spcAft>
                <a:spcPts val="0"/>
              </a:spcAft>
              <a:buNone/>
            </a:pPr>
            <a:r>
              <a:rPr lang="en" sz="3600">
                <a:solidFill>
                  <a:srgbClr val="434343"/>
                </a:solidFill>
                <a:latin typeface="Tinos"/>
                <a:ea typeface="Tinos"/>
                <a:cs typeface="Tinos"/>
                <a:sym typeface="Tinos"/>
              </a:rPr>
              <a:t>Oral histories</a:t>
            </a:r>
            <a:endParaRPr sz="3600">
              <a:solidFill>
                <a:srgbClr val="434343"/>
              </a:solidFill>
              <a:latin typeface="Tinos"/>
              <a:ea typeface="Tinos"/>
              <a:cs typeface="Tinos"/>
              <a:sym typeface="Tinos"/>
            </a:endParaRPr>
          </a:p>
          <a:p>
            <a:pPr indent="0" lvl="0" marL="0" rtl="0" algn="l">
              <a:lnSpc>
                <a:spcPct val="115000"/>
              </a:lnSpc>
              <a:spcBef>
                <a:spcPts val="0"/>
              </a:spcBef>
              <a:spcAft>
                <a:spcPts val="0"/>
              </a:spcAft>
              <a:buNone/>
            </a:pPr>
            <a:r>
              <a:rPr lang="en" sz="3600">
                <a:solidFill>
                  <a:srgbClr val="434343"/>
                </a:solidFill>
                <a:latin typeface="Tinos"/>
                <a:ea typeface="Tinos"/>
                <a:cs typeface="Tinos"/>
                <a:sym typeface="Tinos"/>
              </a:rPr>
              <a:t>Document analysis</a:t>
            </a:r>
            <a:endParaRPr sz="3600">
              <a:solidFill>
                <a:srgbClr val="434343"/>
              </a:solidFill>
              <a:latin typeface="Tinos"/>
              <a:ea typeface="Tinos"/>
              <a:cs typeface="Tinos"/>
              <a:sym typeface="Tinos"/>
            </a:endParaRPr>
          </a:p>
          <a:p>
            <a:pPr indent="0" lvl="0" marL="0" rtl="0" algn="l">
              <a:lnSpc>
                <a:spcPct val="115000"/>
              </a:lnSpc>
              <a:spcBef>
                <a:spcPts val="0"/>
              </a:spcBef>
              <a:spcAft>
                <a:spcPts val="0"/>
              </a:spcAft>
              <a:buNone/>
            </a:pPr>
            <a:r>
              <a:rPr lang="en" sz="3600">
                <a:solidFill>
                  <a:srgbClr val="434343"/>
                </a:solidFill>
                <a:latin typeface="Tinos"/>
                <a:ea typeface="Tinos"/>
                <a:cs typeface="Tinos"/>
                <a:sym typeface="Tinos"/>
              </a:rPr>
              <a:t>Study</a:t>
            </a:r>
            <a:endParaRPr sz="3600">
              <a:solidFill>
                <a:srgbClr val="434343"/>
              </a:solidFill>
              <a:latin typeface="Tinos"/>
              <a:ea typeface="Tinos"/>
              <a:cs typeface="Tinos"/>
              <a:sym typeface="Tinos"/>
            </a:endParaRPr>
          </a:p>
          <a:p>
            <a:pPr indent="0" lvl="0" marL="0" rtl="0" algn="l">
              <a:lnSpc>
                <a:spcPct val="115000"/>
              </a:lnSpc>
              <a:spcBef>
                <a:spcPts val="0"/>
              </a:spcBef>
              <a:spcAft>
                <a:spcPts val="0"/>
              </a:spcAft>
              <a:buNone/>
            </a:pPr>
            <a:r>
              <a:rPr lang="en" sz="3600">
                <a:solidFill>
                  <a:srgbClr val="434343"/>
                </a:solidFill>
                <a:latin typeface="Tinos"/>
                <a:ea typeface="Tinos"/>
                <a:cs typeface="Tinos"/>
                <a:sym typeface="Tinos"/>
              </a:rPr>
              <a:t>Discipline (history, sociology, etc.)</a:t>
            </a:r>
            <a:endParaRPr sz="3600">
              <a:solidFill>
                <a:srgbClr val="434343"/>
              </a:solidFill>
              <a:latin typeface="Tinos"/>
              <a:ea typeface="Tinos"/>
              <a:cs typeface="Tinos"/>
              <a:sym typeface="Tinos"/>
            </a:endParaRPr>
          </a:p>
          <a:p>
            <a:pPr indent="0" lvl="0" marL="0" rtl="0" algn="l">
              <a:lnSpc>
                <a:spcPct val="115000"/>
              </a:lnSpc>
              <a:spcBef>
                <a:spcPts val="0"/>
              </a:spcBef>
              <a:spcAft>
                <a:spcPts val="0"/>
              </a:spcAft>
              <a:buNone/>
            </a:pPr>
            <a:r>
              <a:t/>
            </a:r>
            <a:endParaRPr sz="3600">
              <a:solidFill>
                <a:srgbClr val="434343"/>
              </a:solidFill>
              <a:latin typeface="Tinos"/>
              <a:ea typeface="Tinos"/>
              <a:cs typeface="Tinos"/>
              <a:sym typeface="Tinos"/>
            </a:endParaRPr>
          </a:p>
          <a:p>
            <a:pPr indent="0" lvl="0" marL="0" rtl="0" algn="l">
              <a:lnSpc>
                <a:spcPct val="115000"/>
              </a:lnSpc>
              <a:spcBef>
                <a:spcPts val="0"/>
              </a:spcBef>
              <a:spcAft>
                <a:spcPts val="0"/>
              </a:spcAft>
              <a:buNone/>
            </a:pPr>
            <a:r>
              <a:t/>
            </a:r>
            <a:endParaRPr sz="3600">
              <a:solidFill>
                <a:srgbClr val="434343"/>
              </a:solidFill>
              <a:latin typeface="Tinos"/>
              <a:ea typeface="Tinos"/>
              <a:cs typeface="Tinos"/>
              <a:sym typeface="Tinos"/>
            </a:endParaRPr>
          </a:p>
          <a:p>
            <a:pPr indent="0" lvl="0" marL="0" rtl="0" algn="l">
              <a:lnSpc>
                <a:spcPct val="115000"/>
              </a:lnSpc>
              <a:spcBef>
                <a:spcPts val="0"/>
              </a:spcBef>
              <a:spcAft>
                <a:spcPts val="0"/>
              </a:spcAft>
              <a:buNone/>
            </a:pPr>
            <a:r>
              <a:t/>
            </a:r>
            <a:endParaRPr sz="3600">
              <a:solidFill>
                <a:srgbClr val="434343"/>
              </a:solidFill>
              <a:latin typeface="Tinos"/>
              <a:ea typeface="Tinos"/>
              <a:cs typeface="Tinos"/>
              <a:sym typeface="Tinos"/>
            </a:endParaRPr>
          </a:p>
        </p:txBody>
      </p:sp>
      <p:sp>
        <p:nvSpPr>
          <p:cNvPr id="466" name="Google Shape;466;p39"/>
          <p:cNvSpPr/>
          <p:nvPr/>
        </p:nvSpPr>
        <p:spPr>
          <a:xfrm>
            <a:off x="310350" y="1526025"/>
            <a:ext cx="249900" cy="238500"/>
          </a:xfrm>
          <a:prstGeom prst="ellipse">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7" name="Google Shape;467;p39"/>
          <p:cNvSpPr/>
          <p:nvPr/>
        </p:nvSpPr>
        <p:spPr>
          <a:xfrm>
            <a:off x="310350" y="2075825"/>
            <a:ext cx="249900" cy="238500"/>
          </a:xfrm>
          <a:prstGeom prst="ellipse">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8" name="Google Shape;468;p39"/>
          <p:cNvSpPr/>
          <p:nvPr/>
        </p:nvSpPr>
        <p:spPr>
          <a:xfrm>
            <a:off x="310350" y="2625625"/>
            <a:ext cx="249900" cy="238500"/>
          </a:xfrm>
          <a:prstGeom prst="ellipse">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9" name="Google Shape;469;p39"/>
          <p:cNvSpPr/>
          <p:nvPr/>
        </p:nvSpPr>
        <p:spPr>
          <a:xfrm>
            <a:off x="310350" y="3175425"/>
            <a:ext cx="249900" cy="238500"/>
          </a:xfrm>
          <a:prstGeom prst="ellipse">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3" name="Shape 473"/>
        <p:cNvGrpSpPr/>
        <p:nvPr/>
      </p:nvGrpSpPr>
      <p:grpSpPr>
        <a:xfrm>
          <a:off x="0" y="0"/>
          <a:ext cx="0" cy="0"/>
          <a:chOff x="0" y="0"/>
          <a:chExt cx="0" cy="0"/>
        </a:xfrm>
      </p:grpSpPr>
      <p:pic>
        <p:nvPicPr>
          <p:cNvPr id="474" name="Google Shape;474;p40"/>
          <p:cNvPicPr preferRelativeResize="0"/>
          <p:nvPr/>
        </p:nvPicPr>
        <p:blipFill>
          <a:blip r:embed="rId3">
            <a:alphaModFix/>
          </a:blip>
          <a:stretch>
            <a:fillRect/>
          </a:stretch>
        </p:blipFill>
        <p:spPr>
          <a:xfrm>
            <a:off x="2121475" y="110100"/>
            <a:ext cx="4814099" cy="4217674"/>
          </a:xfrm>
          <a:prstGeom prst="rect">
            <a:avLst/>
          </a:prstGeom>
          <a:noFill/>
          <a:ln cap="flat" cmpd="sng" w="19050">
            <a:solidFill>
              <a:srgbClr val="434343"/>
            </a:solidFill>
            <a:prstDash val="solid"/>
            <a:round/>
            <a:headEnd len="sm" w="sm" type="none"/>
            <a:tailEnd len="sm" w="sm" type="none"/>
          </a:ln>
        </p:spPr>
      </p:pic>
      <p:sp>
        <p:nvSpPr>
          <p:cNvPr id="475" name="Google Shape;475;p40"/>
          <p:cNvSpPr txBox="1"/>
          <p:nvPr/>
        </p:nvSpPr>
        <p:spPr>
          <a:xfrm>
            <a:off x="285750" y="4456200"/>
            <a:ext cx="8572500" cy="615600"/>
          </a:xfrm>
          <a:prstGeom prst="rect">
            <a:avLst/>
          </a:prstGeom>
          <a:solidFill>
            <a:srgbClr val="FFFFF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rgbClr val="000000"/>
                </a:solidFill>
              </a:rPr>
              <a:t>McAdam, Doug. “Beyond Structural Analysis: Toward a More Dynamic Understanding of Social Movements.” </a:t>
            </a:r>
            <a:r>
              <a:rPr i="1" lang="en" sz="1100">
                <a:solidFill>
                  <a:srgbClr val="000000"/>
                </a:solidFill>
              </a:rPr>
              <a:t>In Social Movements and</a:t>
            </a:r>
            <a:endParaRPr i="1" sz="1100">
              <a:solidFill>
                <a:srgbClr val="000000"/>
              </a:solidFill>
            </a:endParaRPr>
          </a:p>
          <a:p>
            <a:pPr indent="457200" lvl="0" marL="0" rtl="0" algn="l">
              <a:spcBef>
                <a:spcPts val="0"/>
              </a:spcBef>
              <a:spcAft>
                <a:spcPts val="0"/>
              </a:spcAft>
              <a:buNone/>
            </a:pPr>
            <a:r>
              <a:rPr i="1" lang="en" sz="1100">
                <a:solidFill>
                  <a:srgbClr val="000000"/>
                </a:solidFill>
              </a:rPr>
              <a:t> Networks : Relational Approaches to Collective Action, </a:t>
            </a:r>
            <a:r>
              <a:rPr lang="en" sz="1100">
                <a:solidFill>
                  <a:srgbClr val="000000"/>
                </a:solidFill>
              </a:rPr>
              <a:t>edited by Mario Diani and McAdam, 281-298. Oxford: Oxford University</a:t>
            </a:r>
            <a:endParaRPr sz="1100">
              <a:solidFill>
                <a:srgbClr val="000000"/>
              </a:solidFill>
            </a:endParaRPr>
          </a:p>
          <a:p>
            <a:pPr indent="457200" lvl="0" marL="0" rtl="0" algn="l">
              <a:spcBef>
                <a:spcPts val="0"/>
              </a:spcBef>
              <a:spcAft>
                <a:spcPts val="0"/>
              </a:spcAft>
              <a:buClr>
                <a:srgbClr val="000000"/>
              </a:buClr>
              <a:buSzPts val="1100"/>
              <a:buFont typeface="Arial"/>
              <a:buNone/>
            </a:pPr>
            <a:r>
              <a:rPr lang="en" sz="1100">
                <a:solidFill>
                  <a:srgbClr val="000000"/>
                </a:solidFill>
              </a:rPr>
              <a:t> Press, 2003. Accessed October 8, 2018. ProQuest Ebook Central.</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p41"/>
          <p:cNvSpPr txBox="1"/>
          <p:nvPr/>
        </p:nvSpPr>
        <p:spPr>
          <a:xfrm>
            <a:off x="191050" y="131775"/>
            <a:ext cx="8817300" cy="4930500"/>
          </a:xfrm>
          <a:prstGeom prst="rect">
            <a:avLst/>
          </a:prstGeom>
          <a:solidFill>
            <a:srgbClr val="FFFFFF"/>
          </a:solidFill>
          <a:ln cap="flat" cmpd="sng" w="28575">
            <a:solidFill>
              <a:schemeClr val="lt1"/>
            </a:solidFill>
            <a:prstDash val="solid"/>
            <a:round/>
            <a:headEnd len="sm" w="sm" type="none"/>
            <a:tailEnd len="sm" w="sm" type="none"/>
          </a:ln>
        </p:spPr>
        <p:txBody>
          <a:bodyPr anchorCtr="0" anchor="t" bIns="91425" lIns="91425" spcFirstLastPara="1" rIns="91425" wrap="square" tIns="91425">
            <a:noAutofit/>
          </a:bodyPr>
          <a:lstStyle/>
          <a:p>
            <a:pPr indent="0" lvl="0" marL="228600" rtl="0" algn="l">
              <a:lnSpc>
                <a:spcPct val="115000"/>
              </a:lnSpc>
              <a:spcBef>
                <a:spcPts val="0"/>
              </a:spcBef>
              <a:spcAft>
                <a:spcPts val="0"/>
              </a:spcAft>
              <a:buNone/>
            </a:pPr>
            <a:r>
              <a:t/>
            </a:r>
            <a:endParaRPr u="sng">
              <a:solidFill>
                <a:srgbClr val="000000"/>
              </a:solidFill>
            </a:endParaRPr>
          </a:p>
          <a:p>
            <a:pPr indent="0" lvl="0" marL="228600" rtl="0" algn="l">
              <a:lnSpc>
                <a:spcPct val="115000"/>
              </a:lnSpc>
              <a:spcBef>
                <a:spcPts val="0"/>
              </a:spcBef>
              <a:spcAft>
                <a:spcPts val="0"/>
              </a:spcAft>
              <a:buNone/>
            </a:pPr>
            <a:r>
              <a:rPr lang="en" sz="2400" u="sng">
                <a:solidFill>
                  <a:schemeClr val="dk1"/>
                </a:solidFill>
              </a:rPr>
              <a:t>Research Question:</a:t>
            </a:r>
            <a:r>
              <a:rPr lang="en" sz="1800">
                <a:solidFill>
                  <a:schemeClr val="dk1"/>
                </a:solidFill>
              </a:rPr>
              <a:t> </a:t>
            </a:r>
            <a:endParaRPr sz="1800">
              <a:solidFill>
                <a:schemeClr val="dk1"/>
              </a:solidFill>
            </a:endParaRPr>
          </a:p>
          <a:p>
            <a:pPr indent="0" lvl="0" marL="228600" rtl="0" algn="l">
              <a:lnSpc>
                <a:spcPct val="115000"/>
              </a:lnSpc>
              <a:spcBef>
                <a:spcPts val="0"/>
              </a:spcBef>
              <a:spcAft>
                <a:spcPts val="0"/>
              </a:spcAft>
              <a:buNone/>
            </a:pPr>
            <a:r>
              <a:rPr lang="en" sz="1800">
                <a:solidFill>
                  <a:srgbClr val="000000"/>
                </a:solidFill>
              </a:rPr>
              <a:t>How was the women’s suffrage movement in the United States inspired by or conflict with the abolition and African American suffrage movement? </a:t>
            </a:r>
            <a:endParaRPr sz="1800">
              <a:solidFill>
                <a:srgbClr val="FE6594"/>
              </a:solidFill>
              <a:latin typeface="Pacifico"/>
              <a:ea typeface="Pacifico"/>
              <a:cs typeface="Pacifico"/>
              <a:sym typeface="Pacifico"/>
            </a:endParaRPr>
          </a:p>
          <a:p>
            <a:pPr indent="0" lvl="0" marL="228600" rtl="0" algn="l">
              <a:spcBef>
                <a:spcPts val="0"/>
              </a:spcBef>
              <a:spcAft>
                <a:spcPts val="0"/>
              </a:spcAft>
              <a:buNone/>
            </a:pPr>
            <a:r>
              <a:t/>
            </a:r>
            <a:endParaRPr sz="1800">
              <a:solidFill>
                <a:srgbClr val="000000"/>
              </a:solidFill>
            </a:endParaRPr>
          </a:p>
          <a:p>
            <a:pPr indent="0" lvl="0" marL="228600" rtl="0" algn="l">
              <a:spcBef>
                <a:spcPts val="0"/>
              </a:spcBef>
              <a:spcAft>
                <a:spcPts val="0"/>
              </a:spcAft>
              <a:buNone/>
            </a:pPr>
            <a:r>
              <a:t/>
            </a:r>
            <a:endParaRPr sz="1800">
              <a:solidFill>
                <a:srgbClr val="000000"/>
              </a:solidFill>
            </a:endParaRPr>
          </a:p>
          <a:p>
            <a:pPr indent="0" lvl="0" marL="228600" rtl="0" algn="l">
              <a:spcBef>
                <a:spcPts val="0"/>
              </a:spcBef>
              <a:spcAft>
                <a:spcPts val="0"/>
              </a:spcAft>
              <a:buNone/>
            </a:pPr>
            <a:r>
              <a:rPr lang="en" sz="2400" u="sng">
                <a:solidFill>
                  <a:schemeClr val="dk1"/>
                </a:solidFill>
              </a:rPr>
              <a:t>Book </a:t>
            </a:r>
            <a:r>
              <a:rPr lang="en" sz="2400" u="sng">
                <a:solidFill>
                  <a:schemeClr val="dk1"/>
                </a:solidFill>
              </a:rPr>
              <a:t>Citation:</a:t>
            </a:r>
            <a:endParaRPr sz="2400" u="sng">
              <a:solidFill>
                <a:schemeClr val="dk1"/>
              </a:solidFill>
            </a:endParaRPr>
          </a:p>
          <a:p>
            <a:pPr indent="0" lvl="0" marL="228600" marR="359228" rtl="0" algn="l">
              <a:spcBef>
                <a:spcPts val="0"/>
              </a:spcBef>
              <a:spcAft>
                <a:spcPts val="0"/>
              </a:spcAft>
              <a:buNone/>
            </a:pPr>
            <a:r>
              <a:rPr lang="en" sz="1800">
                <a:solidFill>
                  <a:srgbClr val="000000"/>
                </a:solidFill>
              </a:rPr>
              <a:t>Wellman, Judith. </a:t>
            </a:r>
            <a:r>
              <a:rPr i="1" lang="en" sz="1800">
                <a:solidFill>
                  <a:srgbClr val="000000"/>
                </a:solidFill>
              </a:rPr>
              <a:t>The Road to Seneca Falls: Elizabeth Cady Stanton and the First Woman's Rights Convention.</a:t>
            </a:r>
            <a:r>
              <a:rPr lang="en" sz="1800">
                <a:solidFill>
                  <a:srgbClr val="000000"/>
                </a:solidFill>
              </a:rPr>
              <a:t> University of Illinois Press, 2004.</a:t>
            </a:r>
            <a:endParaRPr sz="1800">
              <a:solidFill>
                <a:srgbClr val="000000"/>
              </a:solidFill>
            </a:endParaRPr>
          </a:p>
          <a:p>
            <a:pPr indent="0" lvl="0" marL="228600" rtl="0" algn="l">
              <a:spcBef>
                <a:spcPts val="0"/>
              </a:spcBef>
              <a:spcAft>
                <a:spcPts val="0"/>
              </a:spcAft>
              <a:buNone/>
            </a:pPr>
            <a:r>
              <a:t/>
            </a:r>
            <a:endParaRPr sz="1800">
              <a:solidFill>
                <a:srgbClr val="000000"/>
              </a:solidFill>
            </a:endParaRPr>
          </a:p>
          <a:p>
            <a:pPr indent="0" lvl="0" marL="228600" rtl="0" algn="l">
              <a:spcBef>
                <a:spcPts val="0"/>
              </a:spcBef>
              <a:spcAft>
                <a:spcPts val="0"/>
              </a:spcAft>
              <a:buNone/>
            </a:pPr>
            <a:r>
              <a:t/>
            </a:r>
            <a:endParaRPr>
              <a:solidFill>
                <a:srgbClr val="000000"/>
              </a:solidFill>
            </a:endParaRPr>
          </a:p>
          <a:p>
            <a:pPr indent="0" lvl="0" marL="228600" rtl="0" algn="l">
              <a:spcBef>
                <a:spcPts val="0"/>
              </a:spcBef>
              <a:spcAft>
                <a:spcPts val="0"/>
              </a:spcAft>
              <a:buNone/>
            </a:pPr>
            <a:r>
              <a:t/>
            </a:r>
            <a:endParaRPr>
              <a:solidFill>
                <a:srgbClr val="00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 name="Shape 484"/>
        <p:cNvGrpSpPr/>
        <p:nvPr/>
      </p:nvGrpSpPr>
      <p:grpSpPr>
        <a:xfrm>
          <a:off x="0" y="0"/>
          <a:ext cx="0" cy="0"/>
          <a:chOff x="0" y="0"/>
          <a:chExt cx="0" cy="0"/>
        </a:xfrm>
      </p:grpSpPr>
      <p:sp>
        <p:nvSpPr>
          <p:cNvPr id="485" name="Google Shape;485;p42"/>
          <p:cNvSpPr txBox="1"/>
          <p:nvPr/>
        </p:nvSpPr>
        <p:spPr>
          <a:xfrm>
            <a:off x="191050" y="131775"/>
            <a:ext cx="8817300" cy="4930500"/>
          </a:xfrm>
          <a:prstGeom prst="rect">
            <a:avLst/>
          </a:prstGeom>
          <a:solidFill>
            <a:srgbClr val="FFFFFF"/>
          </a:solidFill>
          <a:ln cap="flat" cmpd="sng" w="28575">
            <a:solidFill>
              <a:schemeClr val="lt1"/>
            </a:solidFill>
            <a:prstDash val="solid"/>
            <a:round/>
            <a:headEnd len="sm" w="sm" type="none"/>
            <a:tailEnd len="sm" w="sm" type="none"/>
          </a:ln>
        </p:spPr>
        <p:txBody>
          <a:bodyPr anchorCtr="0" anchor="t" bIns="91425" lIns="91425" spcFirstLastPara="1" rIns="91425" wrap="square" tIns="91425">
            <a:noAutofit/>
          </a:bodyPr>
          <a:lstStyle/>
          <a:p>
            <a:pPr indent="0" lvl="0" marL="228600" rtl="0" algn="l">
              <a:lnSpc>
                <a:spcPct val="115000"/>
              </a:lnSpc>
              <a:spcBef>
                <a:spcPts val="0"/>
              </a:spcBef>
              <a:spcAft>
                <a:spcPts val="0"/>
              </a:spcAft>
              <a:buNone/>
            </a:pPr>
            <a:r>
              <a:t/>
            </a:r>
            <a:endParaRPr u="sng">
              <a:solidFill>
                <a:srgbClr val="000000"/>
              </a:solidFill>
            </a:endParaRPr>
          </a:p>
          <a:p>
            <a:pPr indent="0" lvl="0" marL="228600" rtl="0" algn="l">
              <a:spcBef>
                <a:spcPts val="0"/>
              </a:spcBef>
              <a:spcAft>
                <a:spcPts val="0"/>
              </a:spcAft>
              <a:buNone/>
            </a:pPr>
            <a:r>
              <a:rPr lang="en" sz="2400" u="sng">
                <a:solidFill>
                  <a:schemeClr val="dk1"/>
                </a:solidFill>
              </a:rPr>
              <a:t>Annotation </a:t>
            </a:r>
            <a:endParaRPr sz="2400" u="sng">
              <a:solidFill>
                <a:schemeClr val="dk1"/>
              </a:solidFill>
            </a:endParaRPr>
          </a:p>
          <a:p>
            <a:pPr indent="0" lvl="0" marL="228600" rtl="0" algn="l">
              <a:spcBef>
                <a:spcPts val="0"/>
              </a:spcBef>
              <a:spcAft>
                <a:spcPts val="0"/>
              </a:spcAft>
              <a:buNone/>
            </a:pPr>
            <a:r>
              <a:t/>
            </a:r>
            <a:endParaRPr sz="1800"/>
          </a:p>
          <a:p>
            <a:pPr indent="0" lvl="0" marL="228600" rtl="0" algn="l">
              <a:spcBef>
                <a:spcPts val="0"/>
              </a:spcBef>
              <a:spcAft>
                <a:spcPts val="0"/>
              </a:spcAft>
              <a:buNone/>
            </a:pPr>
            <a:r>
              <a:rPr lang="en" sz="1800"/>
              <a:t>In The Road to Seneca Falls Wellman argues that the first women’s convention was the beginning of women’s suffrage and of one of the greatest social movements in U.S. history. She argues that this was made possible by a confluence of social, economic, and cultural factors.     The book puts the convention and movement in the context of the times, as well as giving an understanding of the event in its own right.    Wellman gives evidence and examples of how the convention brought together activists from many areas including abolitionists and quakers. The book provides in depth information about the demographics of the attendees including their political affiliation, and examines specific women with ties to abolition such as Elizabeth Cady Stanton, Lucretia Mott, Martha Coffin Wright and Abby Kell. </a:t>
            </a:r>
            <a:endParaRPr sz="1800" u="sng"/>
          </a:p>
          <a:p>
            <a:pPr indent="0" lvl="0" marL="228600" rtl="0" algn="l">
              <a:spcBef>
                <a:spcPts val="0"/>
              </a:spcBef>
              <a:spcAft>
                <a:spcPts val="0"/>
              </a:spcAft>
              <a:buNone/>
            </a:pPr>
            <a:r>
              <a:t/>
            </a:r>
            <a:endParaRPr>
              <a:solidFill>
                <a:srgbClr val="000000"/>
              </a:solidFill>
            </a:endParaRPr>
          </a:p>
          <a:p>
            <a:pPr indent="0" lvl="0" marL="228600" rtl="0" algn="l">
              <a:spcBef>
                <a:spcPts val="0"/>
              </a:spcBef>
              <a:spcAft>
                <a:spcPts val="0"/>
              </a:spcAft>
              <a:buNone/>
            </a:pPr>
            <a:r>
              <a:t/>
            </a:r>
            <a:endParaRPr>
              <a:solidFill>
                <a:srgbClr val="000000"/>
              </a:solidFill>
            </a:endParaRPr>
          </a:p>
        </p:txBody>
      </p:sp>
      <p:sp>
        <p:nvSpPr>
          <p:cNvPr id="486" name="Google Shape;486;p42"/>
          <p:cNvSpPr/>
          <p:nvPr/>
        </p:nvSpPr>
        <p:spPr>
          <a:xfrm>
            <a:off x="5820475" y="1975725"/>
            <a:ext cx="231900" cy="231900"/>
          </a:xfrm>
          <a:prstGeom prst="ellipse">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t>2</a:t>
            </a:r>
            <a:endParaRPr/>
          </a:p>
        </p:txBody>
      </p:sp>
      <p:sp>
        <p:nvSpPr>
          <p:cNvPr id="487" name="Google Shape;487;p42"/>
          <p:cNvSpPr/>
          <p:nvPr/>
        </p:nvSpPr>
        <p:spPr>
          <a:xfrm>
            <a:off x="4813950" y="2525475"/>
            <a:ext cx="231900" cy="231900"/>
          </a:xfrm>
          <a:prstGeom prst="ellipse">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t>3</a:t>
            </a:r>
            <a:endParaRPr/>
          </a:p>
        </p:txBody>
      </p:sp>
      <p:sp>
        <p:nvSpPr>
          <p:cNvPr id="488" name="Google Shape;488;p42"/>
          <p:cNvSpPr/>
          <p:nvPr/>
        </p:nvSpPr>
        <p:spPr>
          <a:xfrm>
            <a:off x="262225" y="1130500"/>
            <a:ext cx="231900" cy="231900"/>
          </a:xfrm>
          <a:prstGeom prst="ellipse">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t>1</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DD9"/>
        </a:solidFill>
      </p:bgPr>
    </p:bg>
    <p:spTree>
      <p:nvGrpSpPr>
        <p:cNvPr id="492" name="Shape 492"/>
        <p:cNvGrpSpPr/>
        <p:nvPr/>
      </p:nvGrpSpPr>
      <p:grpSpPr>
        <a:xfrm>
          <a:off x="0" y="0"/>
          <a:ext cx="0" cy="0"/>
          <a:chOff x="0" y="0"/>
          <a:chExt cx="0" cy="0"/>
        </a:xfrm>
      </p:grpSpPr>
      <p:sp>
        <p:nvSpPr>
          <p:cNvPr id="493" name="Google Shape;493;p43"/>
          <p:cNvSpPr/>
          <p:nvPr/>
        </p:nvSpPr>
        <p:spPr>
          <a:xfrm>
            <a:off x="868175" y="1393363"/>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 name="Google Shape;494;p43"/>
          <p:cNvSpPr/>
          <p:nvPr/>
        </p:nvSpPr>
        <p:spPr>
          <a:xfrm>
            <a:off x="1125614" y="1393363"/>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5" name="Google Shape;495;p43"/>
          <p:cNvSpPr/>
          <p:nvPr/>
        </p:nvSpPr>
        <p:spPr>
          <a:xfrm>
            <a:off x="1383053" y="1393363"/>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6" name="Google Shape;496;p43"/>
          <p:cNvSpPr/>
          <p:nvPr/>
        </p:nvSpPr>
        <p:spPr>
          <a:xfrm>
            <a:off x="1640492" y="1393363"/>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7" name="Google Shape;497;p43"/>
          <p:cNvSpPr/>
          <p:nvPr/>
        </p:nvSpPr>
        <p:spPr>
          <a:xfrm>
            <a:off x="1897930" y="1393363"/>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8" name="Google Shape;498;p43"/>
          <p:cNvSpPr/>
          <p:nvPr/>
        </p:nvSpPr>
        <p:spPr>
          <a:xfrm>
            <a:off x="2155369" y="1393363"/>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 name="Google Shape;499;p43"/>
          <p:cNvSpPr/>
          <p:nvPr/>
        </p:nvSpPr>
        <p:spPr>
          <a:xfrm>
            <a:off x="2412808" y="1393363"/>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 name="Google Shape;500;p43"/>
          <p:cNvSpPr/>
          <p:nvPr/>
        </p:nvSpPr>
        <p:spPr>
          <a:xfrm>
            <a:off x="2670247" y="1393363"/>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1" name="Google Shape;501;p43"/>
          <p:cNvSpPr/>
          <p:nvPr/>
        </p:nvSpPr>
        <p:spPr>
          <a:xfrm>
            <a:off x="5880714" y="1353551"/>
            <a:ext cx="70500" cy="422400"/>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 name="Google Shape;502;p43"/>
          <p:cNvSpPr/>
          <p:nvPr/>
        </p:nvSpPr>
        <p:spPr>
          <a:xfrm rot="1405277">
            <a:off x="6219482" y="1424249"/>
            <a:ext cx="70945" cy="422480"/>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3" name="Google Shape;503;p43"/>
          <p:cNvSpPr/>
          <p:nvPr/>
        </p:nvSpPr>
        <p:spPr>
          <a:xfrm rot="2741169">
            <a:off x="6487925" y="1603989"/>
            <a:ext cx="70857" cy="422364"/>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4" name="Google Shape;504;p43"/>
          <p:cNvSpPr/>
          <p:nvPr/>
        </p:nvSpPr>
        <p:spPr>
          <a:xfrm rot="5400000">
            <a:off x="6725925" y="2196554"/>
            <a:ext cx="70500" cy="422400"/>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5" name="Google Shape;505;p43"/>
          <p:cNvSpPr/>
          <p:nvPr/>
        </p:nvSpPr>
        <p:spPr>
          <a:xfrm flipH="1" rot="-1405277">
            <a:off x="5553902" y="1424249"/>
            <a:ext cx="70945" cy="422480"/>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6" name="Google Shape;506;p43"/>
          <p:cNvSpPr/>
          <p:nvPr/>
        </p:nvSpPr>
        <p:spPr>
          <a:xfrm flipH="1" rot="-2741169">
            <a:off x="5285546" y="1603989"/>
            <a:ext cx="70857" cy="422364"/>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 name="Google Shape;507;p43"/>
          <p:cNvSpPr/>
          <p:nvPr/>
        </p:nvSpPr>
        <p:spPr>
          <a:xfrm rot="4100042">
            <a:off x="6667525" y="1881857"/>
            <a:ext cx="70694" cy="422608"/>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 name="Google Shape;508;p43"/>
          <p:cNvSpPr/>
          <p:nvPr/>
        </p:nvSpPr>
        <p:spPr>
          <a:xfrm flipH="1" rot="-4100042">
            <a:off x="6667480" y="2511120"/>
            <a:ext cx="70694" cy="422608"/>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 name="Google Shape;509;p43"/>
          <p:cNvSpPr txBox="1"/>
          <p:nvPr>
            <p:ph type="title"/>
          </p:nvPr>
        </p:nvSpPr>
        <p:spPr>
          <a:xfrm>
            <a:off x="713225" y="1838625"/>
            <a:ext cx="5854500" cy="1388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Activity</a:t>
            </a:r>
            <a:endParaRPr/>
          </a:p>
        </p:txBody>
      </p:sp>
      <p:sp>
        <p:nvSpPr>
          <p:cNvPr id="510" name="Google Shape;510;p43"/>
          <p:cNvSpPr txBox="1"/>
          <p:nvPr>
            <p:ph idx="1" type="subTitle"/>
          </p:nvPr>
        </p:nvSpPr>
        <p:spPr>
          <a:xfrm>
            <a:off x="713225" y="3197825"/>
            <a:ext cx="5492400" cy="552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short.link.com</a:t>
            </a:r>
            <a:r>
              <a:rPr lang="en"/>
              <a:t>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DD9"/>
        </a:solidFill>
      </p:bgPr>
    </p:bg>
    <p:spTree>
      <p:nvGrpSpPr>
        <p:cNvPr id="514" name="Shape 514"/>
        <p:cNvGrpSpPr/>
        <p:nvPr/>
      </p:nvGrpSpPr>
      <p:grpSpPr>
        <a:xfrm>
          <a:off x="0" y="0"/>
          <a:ext cx="0" cy="0"/>
          <a:chOff x="0" y="0"/>
          <a:chExt cx="0" cy="0"/>
        </a:xfrm>
      </p:grpSpPr>
      <p:grpSp>
        <p:nvGrpSpPr>
          <p:cNvPr id="515" name="Google Shape;515;p44"/>
          <p:cNvGrpSpPr/>
          <p:nvPr/>
        </p:nvGrpSpPr>
        <p:grpSpPr>
          <a:xfrm>
            <a:off x="627750" y="3924975"/>
            <a:ext cx="414900" cy="414900"/>
            <a:chOff x="2918200" y="4184525"/>
            <a:chExt cx="414900" cy="414900"/>
          </a:xfrm>
        </p:grpSpPr>
        <p:sp>
          <p:nvSpPr>
            <p:cNvPr id="516" name="Google Shape;516;p44"/>
            <p:cNvSpPr/>
            <p:nvPr/>
          </p:nvSpPr>
          <p:spPr>
            <a:xfrm>
              <a:off x="2918200" y="4184525"/>
              <a:ext cx="414900" cy="414900"/>
            </a:xfrm>
            <a:prstGeom prst="roundRect">
              <a:avLst>
                <a:gd fmla="val 16667" name="adj"/>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17" name="Google Shape;517;p44"/>
            <p:cNvGrpSpPr/>
            <p:nvPr/>
          </p:nvGrpSpPr>
          <p:grpSpPr>
            <a:xfrm>
              <a:off x="3002088" y="4278264"/>
              <a:ext cx="247117" cy="243920"/>
              <a:chOff x="3013888" y="1460889"/>
              <a:chExt cx="247117" cy="243920"/>
            </a:xfrm>
          </p:grpSpPr>
          <p:sp>
            <p:nvSpPr>
              <p:cNvPr id="518" name="Google Shape;518;p44"/>
              <p:cNvSpPr/>
              <p:nvPr/>
            </p:nvSpPr>
            <p:spPr>
              <a:xfrm>
                <a:off x="3076178" y="1520204"/>
                <a:ext cx="125150" cy="125269"/>
              </a:xfrm>
              <a:custGeom>
                <a:rect b="b" l="l" r="r" t="t"/>
                <a:pathLst>
                  <a:path extrusionOk="0" h="33697" w="33665">
                    <a:moveTo>
                      <a:pt x="16848" y="5923"/>
                    </a:moveTo>
                    <a:cubicBezTo>
                      <a:pt x="22865" y="5923"/>
                      <a:pt x="27774" y="10800"/>
                      <a:pt x="27774" y="16848"/>
                    </a:cubicBezTo>
                    <a:cubicBezTo>
                      <a:pt x="27774" y="22897"/>
                      <a:pt x="22865" y="27774"/>
                      <a:pt x="16848" y="27774"/>
                    </a:cubicBezTo>
                    <a:cubicBezTo>
                      <a:pt x="10799" y="27774"/>
                      <a:pt x="5922" y="22897"/>
                      <a:pt x="5922" y="16848"/>
                    </a:cubicBezTo>
                    <a:cubicBezTo>
                      <a:pt x="5922" y="10800"/>
                      <a:pt x="10799" y="5923"/>
                      <a:pt x="16848" y="5923"/>
                    </a:cubicBezTo>
                    <a:close/>
                    <a:moveTo>
                      <a:pt x="16848" y="0"/>
                    </a:moveTo>
                    <a:cubicBezTo>
                      <a:pt x="7537" y="0"/>
                      <a:pt x="0" y="7569"/>
                      <a:pt x="0" y="16848"/>
                    </a:cubicBezTo>
                    <a:cubicBezTo>
                      <a:pt x="0" y="26159"/>
                      <a:pt x="7537" y="33696"/>
                      <a:pt x="16848" y="33696"/>
                    </a:cubicBezTo>
                    <a:cubicBezTo>
                      <a:pt x="26159" y="33696"/>
                      <a:pt x="33664" y="26159"/>
                      <a:pt x="33664" y="16848"/>
                    </a:cubicBezTo>
                    <a:cubicBezTo>
                      <a:pt x="33664" y="7538"/>
                      <a:pt x="26127" y="0"/>
                      <a:pt x="16848" y="0"/>
                    </a:cubicBezTo>
                    <a:close/>
                  </a:path>
                </a:pathLst>
              </a:custGeom>
              <a:solidFill>
                <a:srgbClr val="3B57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9" name="Google Shape;519;p44"/>
              <p:cNvSpPr/>
              <p:nvPr/>
            </p:nvSpPr>
            <p:spPr>
              <a:xfrm>
                <a:off x="3013888" y="1460889"/>
                <a:ext cx="247117" cy="243920"/>
              </a:xfrm>
              <a:custGeom>
                <a:rect b="b" l="l" r="r" t="t"/>
                <a:pathLst>
                  <a:path extrusionOk="0" h="65614" w="66474">
                    <a:moveTo>
                      <a:pt x="33474" y="5819"/>
                    </a:moveTo>
                    <a:lnTo>
                      <a:pt x="33601" y="5914"/>
                    </a:lnTo>
                    <a:cubicBezTo>
                      <a:pt x="36033" y="5914"/>
                      <a:pt x="38378" y="5872"/>
                      <a:pt x="40600" y="5872"/>
                    </a:cubicBezTo>
                    <a:cubicBezTo>
                      <a:pt x="51687" y="5872"/>
                      <a:pt x="59718" y="6927"/>
                      <a:pt x="60298" y="19564"/>
                    </a:cubicBezTo>
                    <a:cubicBezTo>
                      <a:pt x="60425" y="23016"/>
                      <a:pt x="60488" y="24029"/>
                      <a:pt x="60488" y="32801"/>
                    </a:cubicBezTo>
                    <a:cubicBezTo>
                      <a:pt x="60488" y="46324"/>
                      <a:pt x="60741" y="51834"/>
                      <a:pt x="56656" y="55920"/>
                    </a:cubicBezTo>
                    <a:cubicBezTo>
                      <a:pt x="53181" y="59395"/>
                      <a:pt x="48554" y="59666"/>
                      <a:pt x="39196" y="59666"/>
                    </a:cubicBezTo>
                    <a:cubicBezTo>
                      <a:pt x="37468" y="59666"/>
                      <a:pt x="35579" y="59657"/>
                      <a:pt x="33506" y="59657"/>
                    </a:cubicBezTo>
                    <a:cubicBezTo>
                      <a:pt x="32151" y="59657"/>
                      <a:pt x="30876" y="59659"/>
                      <a:pt x="29675" y="59659"/>
                    </a:cubicBezTo>
                    <a:cubicBezTo>
                      <a:pt x="18783" y="59659"/>
                      <a:pt x="13979" y="59479"/>
                      <a:pt x="10356" y="55856"/>
                    </a:cubicBezTo>
                    <a:cubicBezTo>
                      <a:pt x="5764" y="51296"/>
                      <a:pt x="6587" y="43917"/>
                      <a:pt x="6587" y="32738"/>
                    </a:cubicBezTo>
                    <a:cubicBezTo>
                      <a:pt x="6587" y="17664"/>
                      <a:pt x="5036" y="6769"/>
                      <a:pt x="20205" y="6009"/>
                    </a:cubicBezTo>
                    <a:cubicBezTo>
                      <a:pt x="23689" y="5883"/>
                      <a:pt x="24702" y="5819"/>
                      <a:pt x="33474" y="5819"/>
                    </a:cubicBezTo>
                    <a:close/>
                    <a:moveTo>
                      <a:pt x="33601" y="0"/>
                    </a:moveTo>
                    <a:cubicBezTo>
                      <a:pt x="28352" y="0"/>
                      <a:pt x="23103" y="72"/>
                      <a:pt x="20078" y="214"/>
                    </a:cubicBezTo>
                    <a:cubicBezTo>
                      <a:pt x="14758" y="467"/>
                      <a:pt x="10103" y="1734"/>
                      <a:pt x="6302" y="5534"/>
                    </a:cubicBezTo>
                    <a:cubicBezTo>
                      <a:pt x="0" y="11837"/>
                      <a:pt x="792" y="20324"/>
                      <a:pt x="792" y="32801"/>
                    </a:cubicBezTo>
                    <a:cubicBezTo>
                      <a:pt x="792" y="45564"/>
                      <a:pt x="95" y="53861"/>
                      <a:pt x="6302" y="60068"/>
                    </a:cubicBezTo>
                    <a:cubicBezTo>
                      <a:pt x="11329" y="65095"/>
                      <a:pt x="17812" y="65614"/>
                      <a:pt x="26432" y="65614"/>
                    </a:cubicBezTo>
                    <a:cubicBezTo>
                      <a:pt x="28673" y="65614"/>
                      <a:pt x="31059" y="65579"/>
                      <a:pt x="33601" y="65579"/>
                    </a:cubicBezTo>
                    <a:cubicBezTo>
                      <a:pt x="46237" y="65579"/>
                      <a:pt x="50607" y="65579"/>
                      <a:pt x="55073" y="63869"/>
                    </a:cubicBezTo>
                    <a:cubicBezTo>
                      <a:pt x="61153" y="61493"/>
                      <a:pt x="65714" y="56078"/>
                      <a:pt x="66189" y="46292"/>
                    </a:cubicBezTo>
                    <a:cubicBezTo>
                      <a:pt x="66474" y="40275"/>
                      <a:pt x="66442" y="25327"/>
                      <a:pt x="66189" y="19279"/>
                    </a:cubicBezTo>
                    <a:cubicBezTo>
                      <a:pt x="65650" y="7783"/>
                      <a:pt x="59475" y="784"/>
                      <a:pt x="47124" y="214"/>
                    </a:cubicBezTo>
                    <a:cubicBezTo>
                      <a:pt x="44099" y="72"/>
                      <a:pt x="38850" y="0"/>
                      <a:pt x="33601" y="0"/>
                    </a:cubicBezTo>
                    <a:close/>
                  </a:path>
                </a:pathLst>
              </a:custGeom>
              <a:solidFill>
                <a:srgbClr val="3B57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 name="Google Shape;520;p44"/>
              <p:cNvSpPr/>
              <p:nvPr/>
            </p:nvSpPr>
            <p:spPr>
              <a:xfrm>
                <a:off x="3189218" y="1503131"/>
                <a:ext cx="29320" cy="29320"/>
              </a:xfrm>
              <a:custGeom>
                <a:rect b="b" l="l" r="r" t="t"/>
                <a:pathLst>
                  <a:path extrusionOk="0" h="7887" w="7887">
                    <a:moveTo>
                      <a:pt x="3927" y="0"/>
                    </a:moveTo>
                    <a:cubicBezTo>
                      <a:pt x="1774" y="0"/>
                      <a:pt x="0" y="1774"/>
                      <a:pt x="0" y="3927"/>
                    </a:cubicBezTo>
                    <a:cubicBezTo>
                      <a:pt x="0" y="6113"/>
                      <a:pt x="1774" y="7886"/>
                      <a:pt x="3927" y="7886"/>
                    </a:cubicBezTo>
                    <a:cubicBezTo>
                      <a:pt x="6113" y="7886"/>
                      <a:pt x="7886" y="6113"/>
                      <a:pt x="7886" y="3927"/>
                    </a:cubicBezTo>
                    <a:cubicBezTo>
                      <a:pt x="7886" y="1774"/>
                      <a:pt x="6113" y="0"/>
                      <a:pt x="3927" y="0"/>
                    </a:cubicBezTo>
                    <a:close/>
                  </a:path>
                </a:pathLst>
              </a:custGeom>
              <a:solidFill>
                <a:srgbClr val="3B57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521" name="Google Shape;521;p44"/>
          <p:cNvGrpSpPr/>
          <p:nvPr/>
        </p:nvGrpSpPr>
        <p:grpSpPr>
          <a:xfrm>
            <a:off x="1191450" y="3924975"/>
            <a:ext cx="414900" cy="414900"/>
            <a:chOff x="3481900" y="4184525"/>
            <a:chExt cx="414900" cy="414900"/>
          </a:xfrm>
        </p:grpSpPr>
        <p:sp>
          <p:nvSpPr>
            <p:cNvPr id="522" name="Google Shape;522;p44"/>
            <p:cNvSpPr/>
            <p:nvPr/>
          </p:nvSpPr>
          <p:spPr>
            <a:xfrm>
              <a:off x="3481900" y="4184525"/>
              <a:ext cx="414900" cy="414900"/>
            </a:xfrm>
            <a:prstGeom prst="roundRect">
              <a:avLst>
                <a:gd fmla="val 16667" name="adj"/>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3" name="Google Shape;523;p44"/>
            <p:cNvSpPr/>
            <p:nvPr/>
          </p:nvSpPr>
          <p:spPr>
            <a:xfrm>
              <a:off x="3627629" y="4268504"/>
              <a:ext cx="123448" cy="246935"/>
            </a:xfrm>
            <a:custGeom>
              <a:rect b="b" l="l" r="r" t="t"/>
              <a:pathLst>
                <a:path extrusionOk="0" h="65587" w="32810">
                  <a:moveTo>
                    <a:pt x="24069" y="1"/>
                  </a:moveTo>
                  <a:cubicBezTo>
                    <a:pt x="15455" y="1"/>
                    <a:pt x="9533" y="5416"/>
                    <a:pt x="9533" y="15392"/>
                  </a:cubicBezTo>
                  <a:lnTo>
                    <a:pt x="9533" y="24576"/>
                  </a:lnTo>
                  <a:lnTo>
                    <a:pt x="1" y="24576"/>
                  </a:lnTo>
                  <a:lnTo>
                    <a:pt x="1" y="36262"/>
                  </a:lnTo>
                  <a:lnTo>
                    <a:pt x="9533" y="36262"/>
                  </a:lnTo>
                  <a:lnTo>
                    <a:pt x="9533" y="65587"/>
                  </a:lnTo>
                  <a:lnTo>
                    <a:pt x="21219" y="65587"/>
                  </a:lnTo>
                  <a:lnTo>
                    <a:pt x="21219" y="36262"/>
                  </a:lnTo>
                  <a:lnTo>
                    <a:pt x="30371" y="36262"/>
                  </a:lnTo>
                  <a:lnTo>
                    <a:pt x="31797" y="24607"/>
                  </a:lnTo>
                  <a:lnTo>
                    <a:pt x="21219" y="24607"/>
                  </a:lnTo>
                  <a:lnTo>
                    <a:pt x="21219" y="16563"/>
                  </a:lnTo>
                  <a:cubicBezTo>
                    <a:pt x="21219" y="13175"/>
                    <a:pt x="22106" y="10895"/>
                    <a:pt x="26824" y="10895"/>
                  </a:cubicBezTo>
                  <a:lnTo>
                    <a:pt x="32810" y="10895"/>
                  </a:lnTo>
                  <a:lnTo>
                    <a:pt x="32810" y="444"/>
                  </a:lnTo>
                  <a:cubicBezTo>
                    <a:pt x="31765" y="317"/>
                    <a:pt x="28218" y="1"/>
                    <a:pt x="24069" y="1"/>
                  </a:cubicBezTo>
                  <a:close/>
                </a:path>
              </a:pathLst>
            </a:custGeom>
            <a:solidFill>
              <a:srgbClr val="3B57CF"/>
            </a:solidFill>
            <a:ln cap="flat" cmpd="sng" w="9525">
              <a:solidFill>
                <a:srgbClr val="FABE0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24" name="Google Shape;524;p44"/>
          <p:cNvGrpSpPr/>
          <p:nvPr/>
        </p:nvGrpSpPr>
        <p:grpSpPr>
          <a:xfrm>
            <a:off x="1755150" y="3924975"/>
            <a:ext cx="414900" cy="414900"/>
            <a:chOff x="4045600" y="4184525"/>
            <a:chExt cx="414900" cy="414900"/>
          </a:xfrm>
        </p:grpSpPr>
        <p:sp>
          <p:nvSpPr>
            <p:cNvPr id="525" name="Google Shape;525;p44"/>
            <p:cNvSpPr/>
            <p:nvPr/>
          </p:nvSpPr>
          <p:spPr>
            <a:xfrm>
              <a:off x="4045600" y="4184525"/>
              <a:ext cx="414900" cy="414900"/>
            </a:xfrm>
            <a:prstGeom prst="roundRect">
              <a:avLst>
                <a:gd fmla="val 16667" name="adj"/>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6" name="Google Shape;526;p44"/>
            <p:cNvSpPr/>
            <p:nvPr/>
          </p:nvSpPr>
          <p:spPr>
            <a:xfrm>
              <a:off x="4160474" y="4268513"/>
              <a:ext cx="185171" cy="246935"/>
            </a:xfrm>
            <a:custGeom>
              <a:rect b="b" l="l" r="r" t="t"/>
              <a:pathLst>
                <a:path extrusionOk="0" h="65587" w="49215">
                  <a:moveTo>
                    <a:pt x="8203" y="1"/>
                  </a:moveTo>
                  <a:cubicBezTo>
                    <a:pt x="3674" y="1"/>
                    <a:pt x="1" y="3674"/>
                    <a:pt x="1" y="8203"/>
                  </a:cubicBezTo>
                  <a:lnTo>
                    <a:pt x="1" y="40980"/>
                  </a:lnTo>
                  <a:cubicBezTo>
                    <a:pt x="1" y="54566"/>
                    <a:pt x="11022" y="65587"/>
                    <a:pt x="24608" y="65587"/>
                  </a:cubicBezTo>
                  <a:lnTo>
                    <a:pt x="41012" y="65587"/>
                  </a:lnTo>
                  <a:cubicBezTo>
                    <a:pt x="45541" y="65587"/>
                    <a:pt x="49214" y="61913"/>
                    <a:pt x="49214" y="57385"/>
                  </a:cubicBezTo>
                  <a:cubicBezTo>
                    <a:pt x="49214" y="52856"/>
                    <a:pt x="45541" y="49182"/>
                    <a:pt x="41012" y="49182"/>
                  </a:cubicBezTo>
                  <a:lnTo>
                    <a:pt x="24608" y="49182"/>
                  </a:lnTo>
                  <a:cubicBezTo>
                    <a:pt x="20079" y="49182"/>
                    <a:pt x="16405" y="45509"/>
                    <a:pt x="16405" y="40980"/>
                  </a:cubicBezTo>
                  <a:lnTo>
                    <a:pt x="16405" y="36895"/>
                  </a:lnTo>
                  <a:lnTo>
                    <a:pt x="41012" y="36895"/>
                  </a:lnTo>
                  <a:cubicBezTo>
                    <a:pt x="45541" y="36895"/>
                    <a:pt x="49214" y="33221"/>
                    <a:pt x="49214" y="28693"/>
                  </a:cubicBezTo>
                  <a:cubicBezTo>
                    <a:pt x="49214" y="24164"/>
                    <a:pt x="45541" y="20490"/>
                    <a:pt x="41012" y="20490"/>
                  </a:cubicBezTo>
                  <a:lnTo>
                    <a:pt x="16405" y="20490"/>
                  </a:lnTo>
                  <a:lnTo>
                    <a:pt x="16405" y="8203"/>
                  </a:lnTo>
                  <a:cubicBezTo>
                    <a:pt x="16405" y="3674"/>
                    <a:pt x="12732" y="1"/>
                    <a:pt x="8203" y="1"/>
                  </a:cubicBezTo>
                  <a:close/>
                </a:path>
              </a:pathLst>
            </a:custGeom>
            <a:solidFill>
              <a:srgbClr val="3B57CF"/>
            </a:solidFill>
            <a:ln cap="flat" cmpd="sng" w="19050">
              <a:solidFill>
                <a:srgbClr val="FABE0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7" name="Google Shape;527;p44"/>
          <p:cNvSpPr txBox="1"/>
          <p:nvPr>
            <p:ph type="title"/>
          </p:nvPr>
        </p:nvSpPr>
        <p:spPr>
          <a:xfrm>
            <a:off x="713225" y="924425"/>
            <a:ext cx="7718700" cy="973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THANKS</a:t>
            </a:r>
            <a:endParaRPr/>
          </a:p>
        </p:txBody>
      </p:sp>
      <p:sp>
        <p:nvSpPr>
          <p:cNvPr id="528" name="Google Shape;528;p44"/>
          <p:cNvSpPr txBox="1"/>
          <p:nvPr>
            <p:ph idx="1" type="subTitle"/>
          </p:nvPr>
        </p:nvSpPr>
        <p:spPr>
          <a:xfrm>
            <a:off x="446525" y="2528375"/>
            <a:ext cx="7985400" cy="873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Do you have any questions?</a:t>
            </a:r>
            <a:endParaRPr sz="3600"/>
          </a:p>
          <a:p>
            <a:pPr indent="0" lvl="0" marL="0" rtl="0" algn="l">
              <a:spcBef>
                <a:spcPts val="0"/>
              </a:spcBef>
              <a:spcAft>
                <a:spcPts val="0"/>
              </a:spcAft>
              <a:buNone/>
            </a:pPr>
            <a:r>
              <a:t/>
            </a:r>
            <a:endParaRPr/>
          </a:p>
          <a:p>
            <a:pPr indent="0" lvl="0" marL="0" rtl="0" algn="l">
              <a:spcBef>
                <a:spcPts val="0"/>
              </a:spcBef>
              <a:spcAft>
                <a:spcPts val="0"/>
              </a:spcAft>
              <a:buNone/>
            </a:pPr>
            <a:r>
              <a:rPr lang="en" sz="2000"/>
              <a:t>your-email@U.com </a:t>
            </a:r>
            <a:endParaRPr sz="2000"/>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529" name="Google Shape;529;p44"/>
          <p:cNvSpPr txBox="1"/>
          <p:nvPr>
            <p:ph idx="2" type="subTitle"/>
          </p:nvPr>
        </p:nvSpPr>
        <p:spPr>
          <a:xfrm>
            <a:off x="179925" y="4637450"/>
            <a:ext cx="8490900" cy="435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DD9"/>
        </a:solidFill>
      </p:bgPr>
    </p:bg>
    <p:spTree>
      <p:nvGrpSpPr>
        <p:cNvPr id="241" name="Shape 241"/>
        <p:cNvGrpSpPr/>
        <p:nvPr/>
      </p:nvGrpSpPr>
      <p:grpSpPr>
        <a:xfrm>
          <a:off x="0" y="0"/>
          <a:ext cx="0" cy="0"/>
          <a:chOff x="0" y="0"/>
          <a:chExt cx="0" cy="0"/>
        </a:xfrm>
      </p:grpSpPr>
      <p:sp>
        <p:nvSpPr>
          <p:cNvPr id="242" name="Google Shape;242;p27"/>
          <p:cNvSpPr/>
          <p:nvPr/>
        </p:nvSpPr>
        <p:spPr>
          <a:xfrm>
            <a:off x="867650" y="2100700"/>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27"/>
          <p:cNvSpPr/>
          <p:nvPr/>
        </p:nvSpPr>
        <p:spPr>
          <a:xfrm>
            <a:off x="1125089" y="2100700"/>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p27"/>
          <p:cNvSpPr/>
          <p:nvPr/>
        </p:nvSpPr>
        <p:spPr>
          <a:xfrm>
            <a:off x="1382528" y="2100700"/>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27"/>
          <p:cNvSpPr/>
          <p:nvPr/>
        </p:nvSpPr>
        <p:spPr>
          <a:xfrm>
            <a:off x="1639967" y="2100700"/>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27"/>
          <p:cNvSpPr/>
          <p:nvPr/>
        </p:nvSpPr>
        <p:spPr>
          <a:xfrm>
            <a:off x="1897405" y="2100700"/>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27"/>
          <p:cNvSpPr/>
          <p:nvPr/>
        </p:nvSpPr>
        <p:spPr>
          <a:xfrm>
            <a:off x="2154844" y="2100700"/>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27"/>
          <p:cNvSpPr/>
          <p:nvPr/>
        </p:nvSpPr>
        <p:spPr>
          <a:xfrm>
            <a:off x="2412283" y="2100700"/>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27"/>
          <p:cNvSpPr/>
          <p:nvPr/>
        </p:nvSpPr>
        <p:spPr>
          <a:xfrm>
            <a:off x="2669722" y="2100700"/>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27"/>
          <p:cNvSpPr/>
          <p:nvPr/>
        </p:nvSpPr>
        <p:spPr>
          <a:xfrm>
            <a:off x="2927161" y="2100700"/>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27"/>
          <p:cNvSpPr/>
          <p:nvPr/>
        </p:nvSpPr>
        <p:spPr>
          <a:xfrm>
            <a:off x="3184600" y="2100700"/>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27"/>
          <p:cNvSpPr/>
          <p:nvPr/>
        </p:nvSpPr>
        <p:spPr>
          <a:xfrm>
            <a:off x="5385836" y="530837"/>
            <a:ext cx="56700" cy="339000"/>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27"/>
          <p:cNvSpPr/>
          <p:nvPr/>
        </p:nvSpPr>
        <p:spPr>
          <a:xfrm rot="1399063">
            <a:off x="5657823" y="587530"/>
            <a:ext cx="56843" cy="339008"/>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27"/>
          <p:cNvSpPr/>
          <p:nvPr/>
        </p:nvSpPr>
        <p:spPr>
          <a:xfrm rot="2751306">
            <a:off x="5873216" y="731947"/>
            <a:ext cx="56858" cy="338994"/>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27"/>
          <p:cNvSpPr/>
          <p:nvPr/>
        </p:nvSpPr>
        <p:spPr>
          <a:xfrm rot="5400000">
            <a:off x="6064238" y="1207576"/>
            <a:ext cx="56700" cy="339000"/>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27"/>
          <p:cNvSpPr/>
          <p:nvPr/>
        </p:nvSpPr>
        <p:spPr>
          <a:xfrm flipH="1" rot="-1399063">
            <a:off x="5123549" y="587530"/>
            <a:ext cx="56843" cy="339008"/>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27"/>
          <p:cNvSpPr/>
          <p:nvPr/>
        </p:nvSpPr>
        <p:spPr>
          <a:xfrm flipH="1" rot="-2751306">
            <a:off x="4908141" y="731947"/>
            <a:ext cx="56858" cy="338994"/>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27"/>
          <p:cNvSpPr/>
          <p:nvPr/>
        </p:nvSpPr>
        <p:spPr>
          <a:xfrm rot="4098656">
            <a:off x="6017422" y="954986"/>
            <a:ext cx="56823" cy="339157"/>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27"/>
          <p:cNvSpPr/>
          <p:nvPr/>
        </p:nvSpPr>
        <p:spPr>
          <a:xfrm flipH="1" rot="-4098656">
            <a:off x="6017247" y="1460080"/>
            <a:ext cx="56823" cy="339157"/>
          </a:xfrm>
          <a:prstGeom prst="rect">
            <a:avLst/>
          </a:prstGeom>
          <a:solidFill>
            <a:srgbClr val="3B57CF"/>
          </a:solidFill>
          <a:ln cap="flat" cmpd="sng" w="952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60" name="Google Shape;260;p27"/>
          <p:cNvPicPr preferRelativeResize="0"/>
          <p:nvPr/>
        </p:nvPicPr>
        <p:blipFill rotWithShape="1">
          <a:blip r:embed="rId3">
            <a:alphaModFix/>
          </a:blip>
          <a:srcRect b="0" l="6332" r="6323" t="8491"/>
          <a:stretch/>
        </p:blipFill>
        <p:spPr>
          <a:xfrm>
            <a:off x="912325" y="2848350"/>
            <a:ext cx="1642200" cy="1605300"/>
          </a:xfrm>
          <a:prstGeom prst="roundRect">
            <a:avLst>
              <a:gd fmla="val 16667" name="adj"/>
            </a:avLst>
          </a:prstGeom>
          <a:noFill/>
          <a:ln>
            <a:noFill/>
          </a:ln>
        </p:spPr>
      </p:pic>
      <p:pic>
        <p:nvPicPr>
          <p:cNvPr id="261" name="Google Shape;261;p27"/>
          <p:cNvPicPr preferRelativeResize="0"/>
          <p:nvPr/>
        </p:nvPicPr>
        <p:blipFill rotWithShape="1">
          <a:blip r:embed="rId4">
            <a:alphaModFix/>
          </a:blip>
          <a:srcRect b="4208" l="20522" r="17530" t="14079"/>
          <a:stretch/>
        </p:blipFill>
        <p:spPr>
          <a:xfrm>
            <a:off x="4796175" y="2848350"/>
            <a:ext cx="1642200" cy="1605300"/>
          </a:xfrm>
          <a:prstGeom prst="roundRect">
            <a:avLst>
              <a:gd fmla="val 16667" name="adj"/>
            </a:avLst>
          </a:prstGeom>
          <a:noFill/>
          <a:ln>
            <a:noFill/>
          </a:ln>
        </p:spPr>
      </p:pic>
      <p:sp>
        <p:nvSpPr>
          <p:cNvPr id="262" name="Google Shape;262;p27"/>
          <p:cNvSpPr/>
          <p:nvPr/>
        </p:nvSpPr>
        <p:spPr>
          <a:xfrm>
            <a:off x="2706925" y="3172125"/>
            <a:ext cx="1340400" cy="374700"/>
          </a:xfrm>
          <a:prstGeom prst="roundRect">
            <a:avLst>
              <a:gd fmla="val 50000" name="adj"/>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p27"/>
          <p:cNvSpPr/>
          <p:nvPr/>
        </p:nvSpPr>
        <p:spPr>
          <a:xfrm>
            <a:off x="6590775" y="3172125"/>
            <a:ext cx="1340400" cy="374700"/>
          </a:xfrm>
          <a:prstGeom prst="roundRect">
            <a:avLst>
              <a:gd fmla="val 50000" name="adj"/>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p27"/>
          <p:cNvSpPr txBox="1"/>
          <p:nvPr>
            <p:ph type="title"/>
          </p:nvPr>
        </p:nvSpPr>
        <p:spPr>
          <a:xfrm>
            <a:off x="652400" y="890325"/>
            <a:ext cx="7718700" cy="973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Your Librarians</a:t>
            </a:r>
            <a:endParaRPr/>
          </a:p>
        </p:txBody>
      </p:sp>
      <p:sp>
        <p:nvSpPr>
          <p:cNvPr id="265" name="Google Shape;265;p27"/>
          <p:cNvSpPr txBox="1"/>
          <p:nvPr>
            <p:ph idx="1" type="subTitle"/>
          </p:nvPr>
        </p:nvSpPr>
        <p:spPr>
          <a:xfrm>
            <a:off x="6687425" y="3172125"/>
            <a:ext cx="1744500" cy="374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NEPTUNE</a:t>
            </a:r>
            <a:endParaRPr/>
          </a:p>
        </p:txBody>
      </p:sp>
      <p:sp>
        <p:nvSpPr>
          <p:cNvPr id="266" name="Google Shape;266;p27"/>
          <p:cNvSpPr txBox="1"/>
          <p:nvPr>
            <p:ph idx="2" type="subTitle"/>
          </p:nvPr>
        </p:nvSpPr>
        <p:spPr>
          <a:xfrm>
            <a:off x="6686475" y="3595825"/>
            <a:ext cx="17445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Librarian@U.edu</a:t>
            </a:r>
            <a:endParaRPr/>
          </a:p>
        </p:txBody>
      </p:sp>
      <p:sp>
        <p:nvSpPr>
          <p:cNvPr id="267" name="Google Shape;267;p27"/>
          <p:cNvSpPr txBox="1"/>
          <p:nvPr>
            <p:ph idx="3" type="subTitle"/>
          </p:nvPr>
        </p:nvSpPr>
        <p:spPr>
          <a:xfrm>
            <a:off x="2803575" y="3172125"/>
            <a:ext cx="1744500" cy="374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JUPITER</a:t>
            </a:r>
            <a:endParaRPr/>
          </a:p>
        </p:txBody>
      </p:sp>
      <p:sp>
        <p:nvSpPr>
          <p:cNvPr id="268" name="Google Shape;268;p27"/>
          <p:cNvSpPr txBox="1"/>
          <p:nvPr>
            <p:ph idx="4" type="subTitle"/>
          </p:nvPr>
        </p:nvSpPr>
        <p:spPr>
          <a:xfrm>
            <a:off x="2803575" y="3595825"/>
            <a:ext cx="17445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Librarian@U.edu</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sp>
        <p:nvSpPr>
          <p:cNvPr id="534" name="Google Shape;534;p45"/>
          <p:cNvSpPr txBox="1"/>
          <p:nvPr>
            <p:ph type="title"/>
          </p:nvPr>
        </p:nvSpPr>
        <p:spPr>
          <a:xfrm>
            <a:off x="789425" y="614650"/>
            <a:ext cx="7020900" cy="4002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Credits</a:t>
            </a:r>
            <a:endParaRPr/>
          </a:p>
        </p:txBody>
      </p:sp>
      <p:sp>
        <p:nvSpPr>
          <p:cNvPr id="535" name="Google Shape;535;p45"/>
          <p:cNvSpPr txBox="1"/>
          <p:nvPr>
            <p:ph idx="1" type="body"/>
          </p:nvPr>
        </p:nvSpPr>
        <p:spPr>
          <a:xfrm>
            <a:off x="713225" y="1261500"/>
            <a:ext cx="7717500" cy="33942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SzPts val="2400"/>
              <a:buChar char="●"/>
            </a:pPr>
            <a:r>
              <a:rPr lang="en" sz="2400"/>
              <a:t>Lesson plan and presentation content by </a:t>
            </a:r>
            <a:r>
              <a:rPr b="1" lang="en" sz="2400"/>
              <a:t>Kendall Faulkner</a:t>
            </a:r>
            <a:r>
              <a:rPr lang="en" sz="2400"/>
              <a:t>, Social Sciences Librarian, </a:t>
            </a:r>
            <a:r>
              <a:rPr lang="en" sz="2400"/>
              <a:t>California</a:t>
            </a:r>
            <a:r>
              <a:rPr lang="en" sz="2400"/>
              <a:t> State University, Los Angeles, 2021. </a:t>
            </a:r>
            <a:endParaRPr sz="2400"/>
          </a:p>
          <a:p>
            <a:pPr indent="-381000" lvl="0" marL="457200" rtl="0" algn="l">
              <a:lnSpc>
                <a:spcPct val="100000"/>
              </a:lnSpc>
              <a:spcBef>
                <a:spcPts val="0"/>
              </a:spcBef>
              <a:spcAft>
                <a:spcPts val="0"/>
              </a:spcAft>
              <a:buSzPts val="2400"/>
              <a:buChar char="●"/>
            </a:pPr>
            <a:r>
              <a:rPr lang="en" sz="2400">
                <a:solidFill>
                  <a:schemeClr val="dk1"/>
                </a:solidFill>
              </a:rPr>
              <a:t>P</a:t>
            </a:r>
            <a:r>
              <a:rPr lang="en" sz="2400">
                <a:solidFill>
                  <a:schemeClr val="dk1"/>
                </a:solidFill>
              </a:rPr>
              <a:t>resentation template was created by </a:t>
            </a:r>
            <a:r>
              <a:rPr lang="en" sz="2400">
                <a:solidFill>
                  <a:schemeClr val="dk1"/>
                </a:solidFill>
                <a:uFill>
                  <a:noFill/>
                </a:uFill>
                <a:latin typeface="Open Sans SemiBold"/>
                <a:ea typeface="Open Sans SemiBold"/>
                <a:cs typeface="Open Sans SemiBold"/>
                <a:sym typeface="Open Sans SemiBold"/>
                <a:hlinkClick r:id="rId3">
                  <a:extLst>
                    <a:ext uri="{A12FA001-AC4F-418D-AE19-62706E023703}">
                      <ahyp:hlinkClr val="tx"/>
                    </a:ext>
                  </a:extLst>
                </a:hlinkClick>
              </a:rPr>
              <a:t>Slidesgo</a:t>
            </a:r>
            <a:r>
              <a:rPr lang="en" sz="2400">
                <a:solidFill>
                  <a:schemeClr val="dk1"/>
                </a:solidFill>
              </a:rPr>
              <a:t>, including icons by </a:t>
            </a:r>
            <a:r>
              <a:rPr lang="en" sz="2400">
                <a:solidFill>
                  <a:schemeClr val="dk1"/>
                </a:solidFill>
                <a:uFill>
                  <a:noFill/>
                </a:uFill>
                <a:latin typeface="Open Sans SemiBold"/>
                <a:ea typeface="Open Sans SemiBold"/>
                <a:cs typeface="Open Sans SemiBold"/>
                <a:sym typeface="Open Sans SemiBold"/>
                <a:hlinkClick r:id="rId4">
                  <a:extLst>
                    <a:ext uri="{A12FA001-AC4F-418D-AE19-62706E023703}">
                      <ahyp:hlinkClr val="tx"/>
                    </a:ext>
                  </a:extLst>
                </a:hlinkClick>
              </a:rPr>
              <a:t>Flaticon</a:t>
            </a:r>
            <a:r>
              <a:rPr lang="en" sz="2400">
                <a:solidFill>
                  <a:schemeClr val="dk1"/>
                </a:solidFill>
              </a:rPr>
              <a:t>, infographics &amp; images by </a:t>
            </a:r>
            <a:r>
              <a:rPr lang="en" sz="2400">
                <a:solidFill>
                  <a:schemeClr val="dk1"/>
                </a:solidFill>
                <a:uFill>
                  <a:noFill/>
                </a:uFill>
                <a:latin typeface="Open Sans SemiBold"/>
                <a:ea typeface="Open Sans SemiBold"/>
                <a:cs typeface="Open Sans SemiBold"/>
                <a:sym typeface="Open Sans SemiBold"/>
                <a:hlinkClick r:id="rId5">
                  <a:extLst>
                    <a:ext uri="{A12FA001-AC4F-418D-AE19-62706E023703}">
                      <ahyp:hlinkClr val="tx"/>
                    </a:ext>
                  </a:extLst>
                </a:hlinkClick>
              </a:rPr>
              <a:t>Freepik</a:t>
            </a:r>
            <a:r>
              <a:rPr lang="en" sz="2400" u="sng">
                <a:solidFill>
                  <a:schemeClr val="dk1"/>
                </a:solidFill>
                <a:hlinkClick r:id="rId6">
                  <a:extLst>
                    <a:ext uri="{A12FA001-AC4F-418D-AE19-62706E023703}">
                      <ahyp:hlinkClr val="tx"/>
                    </a:ext>
                  </a:extLst>
                </a:hlinkClick>
              </a:rPr>
              <a:t> </a:t>
            </a:r>
            <a:endParaRPr sz="24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DD9"/>
        </a:solidFill>
      </p:bgPr>
    </p:bg>
    <p:spTree>
      <p:nvGrpSpPr>
        <p:cNvPr id="272" name="Shape 272"/>
        <p:cNvGrpSpPr/>
        <p:nvPr/>
      </p:nvGrpSpPr>
      <p:grpSpPr>
        <a:xfrm>
          <a:off x="0" y="0"/>
          <a:ext cx="0" cy="0"/>
          <a:chOff x="0" y="0"/>
          <a:chExt cx="0" cy="0"/>
        </a:xfrm>
      </p:grpSpPr>
      <p:sp>
        <p:nvSpPr>
          <p:cNvPr id="273" name="Google Shape;273;p28"/>
          <p:cNvSpPr/>
          <p:nvPr/>
        </p:nvSpPr>
        <p:spPr>
          <a:xfrm>
            <a:off x="737263" y="174500"/>
            <a:ext cx="1401000" cy="550500"/>
          </a:xfrm>
          <a:prstGeom prst="roundRect">
            <a:avLst>
              <a:gd fmla="val 50000" name="adj"/>
            </a:avLst>
          </a:prstGeom>
          <a:noFill/>
          <a:ln cap="flat" cmpd="sng" w="19050">
            <a:solidFill>
              <a:srgbClr val="3B57C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28"/>
          <p:cNvSpPr txBox="1"/>
          <p:nvPr>
            <p:ph type="title"/>
          </p:nvPr>
        </p:nvSpPr>
        <p:spPr>
          <a:xfrm>
            <a:off x="813438" y="249650"/>
            <a:ext cx="1446300" cy="4002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Parts </a:t>
            </a:r>
            <a:endParaRPr/>
          </a:p>
        </p:txBody>
      </p:sp>
      <p:sp>
        <p:nvSpPr>
          <p:cNvPr id="275" name="Google Shape;275;p28"/>
          <p:cNvSpPr txBox="1"/>
          <p:nvPr>
            <p:ph idx="1" type="body"/>
          </p:nvPr>
        </p:nvSpPr>
        <p:spPr>
          <a:xfrm>
            <a:off x="1247838" y="3021250"/>
            <a:ext cx="7615200" cy="966600"/>
          </a:xfrm>
          <a:prstGeom prst="rect">
            <a:avLst/>
          </a:prstGeom>
        </p:spPr>
        <p:txBody>
          <a:bodyPr anchorCtr="0" anchor="t" bIns="91425" lIns="91425" spcFirstLastPara="1" rIns="91425" wrap="square" tIns="91425">
            <a:noAutofit/>
          </a:bodyPr>
          <a:lstStyle/>
          <a:p>
            <a:pPr indent="-381000" lvl="0" marL="457200" rtl="0" algn="l">
              <a:lnSpc>
                <a:spcPct val="100000"/>
              </a:lnSpc>
              <a:spcBef>
                <a:spcPts val="0"/>
              </a:spcBef>
              <a:spcAft>
                <a:spcPts val="0"/>
              </a:spcAft>
              <a:buClr>
                <a:srgbClr val="3B57CF"/>
              </a:buClr>
              <a:buSzPts val="2400"/>
              <a:buFont typeface="Montserrat"/>
              <a:buAutoNum type="arabicPeriod"/>
            </a:pPr>
            <a:r>
              <a:rPr lang="en" sz="2400"/>
              <a:t>Brief overview of the work</a:t>
            </a:r>
            <a:endParaRPr sz="2400"/>
          </a:p>
          <a:p>
            <a:pPr indent="-381000" lvl="0" marL="457200" rtl="0" algn="l">
              <a:lnSpc>
                <a:spcPct val="100000"/>
              </a:lnSpc>
              <a:spcBef>
                <a:spcPts val="0"/>
              </a:spcBef>
              <a:spcAft>
                <a:spcPts val="0"/>
              </a:spcAft>
              <a:buClr>
                <a:srgbClr val="3B57CF"/>
              </a:buClr>
              <a:buSzPts val="2400"/>
              <a:buFont typeface="Montserrat"/>
              <a:buAutoNum type="arabicPeriod"/>
            </a:pPr>
            <a:r>
              <a:rPr lang="en" sz="2400"/>
              <a:t>How did they go about the research?</a:t>
            </a:r>
            <a:endParaRPr b="1" sz="2400">
              <a:solidFill>
                <a:srgbClr val="3B57CF"/>
              </a:solidFill>
            </a:endParaRPr>
          </a:p>
          <a:p>
            <a:pPr indent="-381000" lvl="0" marL="457200" rtl="0" algn="l">
              <a:lnSpc>
                <a:spcPct val="100000"/>
              </a:lnSpc>
              <a:spcBef>
                <a:spcPts val="0"/>
              </a:spcBef>
              <a:spcAft>
                <a:spcPts val="0"/>
              </a:spcAft>
              <a:buClr>
                <a:srgbClr val="3B57CF"/>
              </a:buClr>
              <a:buSzPts val="2400"/>
              <a:buFont typeface="Montserrat"/>
              <a:buAutoNum type="arabicPeriod"/>
            </a:pPr>
            <a:r>
              <a:rPr lang="en" sz="2400"/>
              <a:t>Thesis, Argument, Conclusion</a:t>
            </a:r>
            <a:endParaRPr b="1" sz="2400">
              <a:solidFill>
                <a:srgbClr val="3B57CF"/>
              </a:solidFill>
            </a:endParaRPr>
          </a:p>
          <a:p>
            <a:pPr indent="-381000" lvl="0" marL="457200" rtl="0" algn="l">
              <a:lnSpc>
                <a:spcPct val="100000"/>
              </a:lnSpc>
              <a:spcBef>
                <a:spcPts val="0"/>
              </a:spcBef>
              <a:spcAft>
                <a:spcPts val="0"/>
              </a:spcAft>
              <a:buClr>
                <a:srgbClr val="3B57CF"/>
              </a:buClr>
              <a:buSzPts val="2400"/>
              <a:buFont typeface="Montserrat"/>
              <a:buAutoNum type="arabicPeriod"/>
            </a:pPr>
            <a:r>
              <a:rPr lang="en" sz="2400"/>
              <a:t>Author’s background- what makes them particularly qualified to write about this topic?</a:t>
            </a:r>
            <a:endParaRPr sz="2400">
              <a:solidFill>
                <a:srgbClr val="3B57CF"/>
              </a:solidFill>
            </a:endParaRPr>
          </a:p>
          <a:p>
            <a:pPr indent="0" lvl="0" marL="0" rtl="0" algn="l">
              <a:spcBef>
                <a:spcPts val="0"/>
              </a:spcBef>
              <a:spcAft>
                <a:spcPts val="1600"/>
              </a:spcAft>
              <a:buNone/>
            </a:pPr>
            <a:r>
              <a:t/>
            </a:r>
            <a:endParaRPr/>
          </a:p>
        </p:txBody>
      </p:sp>
      <p:cxnSp>
        <p:nvCxnSpPr>
          <p:cNvPr id="276" name="Google Shape;276;p28"/>
          <p:cNvCxnSpPr/>
          <p:nvPr/>
        </p:nvCxnSpPr>
        <p:spPr>
          <a:xfrm rot="10800000">
            <a:off x="679013" y="896500"/>
            <a:ext cx="0" cy="4072500"/>
          </a:xfrm>
          <a:prstGeom prst="straightConnector1">
            <a:avLst/>
          </a:prstGeom>
          <a:noFill/>
          <a:ln cap="flat" cmpd="sng" w="19050">
            <a:solidFill>
              <a:srgbClr val="3B57CF"/>
            </a:solidFill>
            <a:prstDash val="solid"/>
            <a:round/>
            <a:headEnd len="med" w="med" type="none"/>
            <a:tailEnd len="med" w="med" type="none"/>
          </a:ln>
        </p:spPr>
      </p:cxnSp>
      <p:grpSp>
        <p:nvGrpSpPr>
          <p:cNvPr id="277" name="Google Shape;277;p28"/>
          <p:cNvGrpSpPr/>
          <p:nvPr/>
        </p:nvGrpSpPr>
        <p:grpSpPr>
          <a:xfrm>
            <a:off x="281025" y="1063636"/>
            <a:ext cx="794940" cy="796074"/>
            <a:chOff x="1126498" y="1572523"/>
            <a:chExt cx="921243" cy="922556"/>
          </a:xfrm>
        </p:grpSpPr>
        <p:sp>
          <p:nvSpPr>
            <p:cNvPr id="278" name="Google Shape;278;p28"/>
            <p:cNvSpPr/>
            <p:nvPr/>
          </p:nvSpPr>
          <p:spPr>
            <a:xfrm>
              <a:off x="1278275" y="1724950"/>
              <a:ext cx="617700" cy="617700"/>
            </a:xfrm>
            <a:prstGeom prst="ellipse">
              <a:avLst/>
            </a:prstGeom>
            <a:solidFill>
              <a:srgbClr val="FAED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79" name="Google Shape;279;p28"/>
            <p:cNvGrpSpPr/>
            <p:nvPr/>
          </p:nvGrpSpPr>
          <p:grpSpPr>
            <a:xfrm>
              <a:off x="1126498" y="1572523"/>
              <a:ext cx="921243" cy="922556"/>
              <a:chOff x="3079625" y="2104150"/>
              <a:chExt cx="1104475" cy="1106050"/>
            </a:xfrm>
          </p:grpSpPr>
          <p:sp>
            <p:nvSpPr>
              <p:cNvPr id="280" name="Google Shape;280;p28"/>
              <p:cNvSpPr/>
              <p:nvPr/>
            </p:nvSpPr>
            <p:spPr>
              <a:xfrm>
                <a:off x="3596625" y="2104150"/>
                <a:ext cx="66525" cy="247825"/>
              </a:xfrm>
              <a:custGeom>
                <a:rect b="b" l="l" r="r" t="t"/>
                <a:pathLst>
                  <a:path extrusionOk="0" h="9913" w="2661">
                    <a:moveTo>
                      <a:pt x="0" y="1"/>
                    </a:moveTo>
                    <a:lnTo>
                      <a:pt x="0" y="9913"/>
                    </a:lnTo>
                    <a:lnTo>
                      <a:pt x="2660" y="9913"/>
                    </a:lnTo>
                    <a:lnTo>
                      <a:pt x="2660" y="1"/>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28"/>
              <p:cNvSpPr/>
              <p:nvPr/>
            </p:nvSpPr>
            <p:spPr>
              <a:xfrm>
                <a:off x="3107325" y="2418475"/>
                <a:ext cx="254975" cy="154400"/>
              </a:xfrm>
              <a:custGeom>
                <a:rect b="b" l="l" r="r" t="t"/>
                <a:pathLst>
                  <a:path extrusionOk="0" h="6176" w="10199">
                    <a:moveTo>
                      <a:pt x="1014" y="0"/>
                    </a:moveTo>
                    <a:lnTo>
                      <a:pt x="1" y="2439"/>
                    </a:lnTo>
                    <a:lnTo>
                      <a:pt x="9185" y="6176"/>
                    </a:lnTo>
                    <a:lnTo>
                      <a:pt x="10198" y="3705"/>
                    </a:lnTo>
                    <a:lnTo>
                      <a:pt x="1014" y="0"/>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p28"/>
              <p:cNvSpPr/>
              <p:nvPr/>
            </p:nvSpPr>
            <p:spPr>
              <a:xfrm>
                <a:off x="3215800" y="2245075"/>
                <a:ext cx="223300" cy="220925"/>
              </a:xfrm>
              <a:custGeom>
                <a:rect b="b" l="l" r="r" t="t"/>
                <a:pathLst>
                  <a:path extrusionOk="0" h="8837" w="8932">
                    <a:moveTo>
                      <a:pt x="1869" y="1"/>
                    </a:moveTo>
                    <a:lnTo>
                      <a:pt x="0" y="1869"/>
                    </a:lnTo>
                    <a:lnTo>
                      <a:pt x="7063" y="8836"/>
                    </a:lnTo>
                    <a:lnTo>
                      <a:pt x="8931" y="6968"/>
                    </a:lnTo>
                    <a:lnTo>
                      <a:pt x="1869" y="1"/>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28"/>
              <p:cNvSpPr/>
              <p:nvPr/>
            </p:nvSpPr>
            <p:spPr>
              <a:xfrm>
                <a:off x="3383650" y="2137400"/>
                <a:ext cx="158375" cy="253375"/>
              </a:xfrm>
              <a:custGeom>
                <a:rect b="b" l="l" r="r" t="t"/>
                <a:pathLst>
                  <a:path extrusionOk="0" h="10135" w="6335">
                    <a:moveTo>
                      <a:pt x="2407" y="1"/>
                    </a:moveTo>
                    <a:lnTo>
                      <a:pt x="0" y="1014"/>
                    </a:lnTo>
                    <a:lnTo>
                      <a:pt x="3896" y="10135"/>
                    </a:lnTo>
                    <a:lnTo>
                      <a:pt x="6334" y="9090"/>
                    </a:lnTo>
                    <a:lnTo>
                      <a:pt x="2407" y="1"/>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28"/>
              <p:cNvSpPr/>
              <p:nvPr/>
            </p:nvSpPr>
            <p:spPr>
              <a:xfrm>
                <a:off x="3903025" y="2418475"/>
                <a:ext cx="254950" cy="154400"/>
              </a:xfrm>
              <a:custGeom>
                <a:rect b="b" l="l" r="r" t="t"/>
                <a:pathLst>
                  <a:path extrusionOk="0" h="6176" w="10198">
                    <a:moveTo>
                      <a:pt x="9184" y="0"/>
                    </a:moveTo>
                    <a:lnTo>
                      <a:pt x="0" y="3705"/>
                    </a:lnTo>
                    <a:lnTo>
                      <a:pt x="1014" y="6176"/>
                    </a:lnTo>
                    <a:lnTo>
                      <a:pt x="10198" y="2439"/>
                    </a:lnTo>
                    <a:lnTo>
                      <a:pt x="9184" y="0"/>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28"/>
              <p:cNvSpPr/>
              <p:nvPr/>
            </p:nvSpPr>
            <p:spPr>
              <a:xfrm>
                <a:off x="3826225" y="2245075"/>
                <a:ext cx="223275" cy="220925"/>
              </a:xfrm>
              <a:custGeom>
                <a:rect b="b" l="l" r="r" t="t"/>
                <a:pathLst>
                  <a:path extrusionOk="0" h="8837" w="8931">
                    <a:moveTo>
                      <a:pt x="7062" y="1"/>
                    </a:moveTo>
                    <a:lnTo>
                      <a:pt x="0" y="6968"/>
                    </a:lnTo>
                    <a:lnTo>
                      <a:pt x="1869" y="8836"/>
                    </a:lnTo>
                    <a:lnTo>
                      <a:pt x="8931" y="1901"/>
                    </a:lnTo>
                    <a:lnTo>
                      <a:pt x="7062" y="1"/>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28"/>
              <p:cNvSpPr/>
              <p:nvPr/>
            </p:nvSpPr>
            <p:spPr>
              <a:xfrm>
                <a:off x="3723300" y="2137400"/>
                <a:ext cx="158375" cy="253375"/>
              </a:xfrm>
              <a:custGeom>
                <a:rect b="b" l="l" r="r" t="t"/>
                <a:pathLst>
                  <a:path extrusionOk="0" h="10135" w="6335">
                    <a:moveTo>
                      <a:pt x="3896" y="1"/>
                    </a:moveTo>
                    <a:lnTo>
                      <a:pt x="0" y="9090"/>
                    </a:lnTo>
                    <a:lnTo>
                      <a:pt x="2439" y="10135"/>
                    </a:lnTo>
                    <a:lnTo>
                      <a:pt x="6334" y="1014"/>
                    </a:lnTo>
                    <a:lnTo>
                      <a:pt x="3896" y="1"/>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28"/>
              <p:cNvSpPr/>
              <p:nvPr/>
            </p:nvSpPr>
            <p:spPr>
              <a:xfrm>
                <a:off x="3903025" y="2741500"/>
                <a:ext cx="254950" cy="154400"/>
              </a:xfrm>
              <a:custGeom>
                <a:rect b="b" l="l" r="r" t="t"/>
                <a:pathLst>
                  <a:path extrusionOk="0" h="6176" w="10198">
                    <a:moveTo>
                      <a:pt x="982" y="0"/>
                    </a:moveTo>
                    <a:lnTo>
                      <a:pt x="0" y="2470"/>
                    </a:lnTo>
                    <a:lnTo>
                      <a:pt x="9184" y="6175"/>
                    </a:lnTo>
                    <a:lnTo>
                      <a:pt x="10198" y="3737"/>
                    </a:lnTo>
                    <a:lnTo>
                      <a:pt x="982" y="0"/>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28"/>
              <p:cNvSpPr/>
              <p:nvPr/>
            </p:nvSpPr>
            <p:spPr>
              <a:xfrm>
                <a:off x="3826225" y="2848375"/>
                <a:ext cx="223275" cy="220900"/>
              </a:xfrm>
              <a:custGeom>
                <a:rect b="b" l="l" r="r" t="t"/>
                <a:pathLst>
                  <a:path extrusionOk="0" h="8836" w="8931">
                    <a:moveTo>
                      <a:pt x="1869" y="0"/>
                    </a:moveTo>
                    <a:lnTo>
                      <a:pt x="0" y="1900"/>
                    </a:lnTo>
                    <a:lnTo>
                      <a:pt x="7062" y="8836"/>
                    </a:lnTo>
                    <a:lnTo>
                      <a:pt x="8931" y="6967"/>
                    </a:lnTo>
                    <a:lnTo>
                      <a:pt x="1869" y="0"/>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28"/>
              <p:cNvSpPr/>
              <p:nvPr/>
            </p:nvSpPr>
            <p:spPr>
              <a:xfrm>
                <a:off x="3723300" y="2923575"/>
                <a:ext cx="158375" cy="254175"/>
              </a:xfrm>
              <a:custGeom>
                <a:rect b="b" l="l" r="r" t="t"/>
                <a:pathLst>
                  <a:path extrusionOk="0" h="10167" w="6335">
                    <a:moveTo>
                      <a:pt x="2439" y="1"/>
                    </a:moveTo>
                    <a:lnTo>
                      <a:pt x="0" y="1046"/>
                    </a:lnTo>
                    <a:lnTo>
                      <a:pt x="3927" y="10167"/>
                    </a:lnTo>
                    <a:lnTo>
                      <a:pt x="6334" y="9121"/>
                    </a:lnTo>
                    <a:lnTo>
                      <a:pt x="2439" y="1"/>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28"/>
              <p:cNvSpPr/>
              <p:nvPr/>
            </p:nvSpPr>
            <p:spPr>
              <a:xfrm>
                <a:off x="3107325" y="2742275"/>
                <a:ext cx="254975" cy="154425"/>
              </a:xfrm>
              <a:custGeom>
                <a:rect b="b" l="l" r="r" t="t"/>
                <a:pathLst>
                  <a:path extrusionOk="0" h="6177" w="10199">
                    <a:moveTo>
                      <a:pt x="9185" y="1"/>
                    </a:moveTo>
                    <a:lnTo>
                      <a:pt x="1" y="3706"/>
                    </a:lnTo>
                    <a:lnTo>
                      <a:pt x="982" y="6176"/>
                    </a:lnTo>
                    <a:lnTo>
                      <a:pt x="10198" y="2439"/>
                    </a:lnTo>
                    <a:lnTo>
                      <a:pt x="9185" y="1"/>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p28"/>
              <p:cNvSpPr/>
              <p:nvPr/>
            </p:nvSpPr>
            <p:spPr>
              <a:xfrm>
                <a:off x="3215800" y="2848375"/>
                <a:ext cx="223300" cy="220900"/>
              </a:xfrm>
              <a:custGeom>
                <a:rect b="b" l="l" r="r" t="t"/>
                <a:pathLst>
                  <a:path extrusionOk="0" h="8836" w="8932">
                    <a:moveTo>
                      <a:pt x="7063" y="0"/>
                    </a:moveTo>
                    <a:lnTo>
                      <a:pt x="0" y="6967"/>
                    </a:lnTo>
                    <a:lnTo>
                      <a:pt x="1869" y="8836"/>
                    </a:lnTo>
                    <a:lnTo>
                      <a:pt x="8931" y="1900"/>
                    </a:lnTo>
                    <a:lnTo>
                      <a:pt x="7063" y="0"/>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28"/>
              <p:cNvSpPr/>
              <p:nvPr/>
            </p:nvSpPr>
            <p:spPr>
              <a:xfrm>
                <a:off x="3383650" y="2923575"/>
                <a:ext cx="158375" cy="254175"/>
              </a:xfrm>
              <a:custGeom>
                <a:rect b="b" l="l" r="r" t="t"/>
                <a:pathLst>
                  <a:path extrusionOk="0" h="10167" w="6335">
                    <a:moveTo>
                      <a:pt x="3896" y="1"/>
                    </a:moveTo>
                    <a:lnTo>
                      <a:pt x="0" y="9121"/>
                    </a:lnTo>
                    <a:lnTo>
                      <a:pt x="2407" y="10167"/>
                    </a:lnTo>
                    <a:lnTo>
                      <a:pt x="6334" y="1046"/>
                    </a:lnTo>
                    <a:lnTo>
                      <a:pt x="3896" y="1"/>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28"/>
              <p:cNvSpPr/>
              <p:nvPr/>
            </p:nvSpPr>
            <p:spPr>
              <a:xfrm>
                <a:off x="3596625" y="2962375"/>
                <a:ext cx="66525" cy="247825"/>
              </a:xfrm>
              <a:custGeom>
                <a:rect b="b" l="l" r="r" t="t"/>
                <a:pathLst>
                  <a:path extrusionOk="0" h="9913" w="2661">
                    <a:moveTo>
                      <a:pt x="0" y="1"/>
                    </a:moveTo>
                    <a:lnTo>
                      <a:pt x="0" y="9913"/>
                    </a:lnTo>
                    <a:lnTo>
                      <a:pt x="2660" y="9913"/>
                    </a:lnTo>
                    <a:lnTo>
                      <a:pt x="2660" y="1"/>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28"/>
              <p:cNvSpPr/>
              <p:nvPr/>
            </p:nvSpPr>
            <p:spPr>
              <a:xfrm>
                <a:off x="3936275" y="2624325"/>
                <a:ext cx="247825" cy="65725"/>
              </a:xfrm>
              <a:custGeom>
                <a:rect b="b" l="l" r="r" t="t"/>
                <a:pathLst>
                  <a:path extrusionOk="0" h="2629" w="9913">
                    <a:moveTo>
                      <a:pt x="0" y="0"/>
                    </a:moveTo>
                    <a:lnTo>
                      <a:pt x="0" y="2629"/>
                    </a:lnTo>
                    <a:lnTo>
                      <a:pt x="9913" y="2629"/>
                    </a:lnTo>
                    <a:lnTo>
                      <a:pt x="9913" y="0"/>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28"/>
              <p:cNvSpPr/>
              <p:nvPr/>
            </p:nvSpPr>
            <p:spPr>
              <a:xfrm>
                <a:off x="3079625" y="2624325"/>
                <a:ext cx="247825" cy="65725"/>
              </a:xfrm>
              <a:custGeom>
                <a:rect b="b" l="l" r="r" t="t"/>
                <a:pathLst>
                  <a:path extrusionOk="0" h="2629" w="9913">
                    <a:moveTo>
                      <a:pt x="0" y="0"/>
                    </a:moveTo>
                    <a:lnTo>
                      <a:pt x="0" y="2629"/>
                    </a:lnTo>
                    <a:lnTo>
                      <a:pt x="9913" y="2629"/>
                    </a:lnTo>
                    <a:lnTo>
                      <a:pt x="9913" y="0"/>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96" name="Google Shape;296;p28"/>
          <p:cNvSpPr txBox="1"/>
          <p:nvPr/>
        </p:nvSpPr>
        <p:spPr>
          <a:xfrm>
            <a:off x="280963" y="1063563"/>
            <a:ext cx="795000" cy="796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2500">
                <a:solidFill>
                  <a:srgbClr val="FABE0C"/>
                </a:solidFill>
                <a:latin typeface="Nunito Sans"/>
                <a:ea typeface="Nunito Sans"/>
                <a:cs typeface="Nunito Sans"/>
                <a:sym typeface="Nunito Sans"/>
              </a:rPr>
              <a:t>1</a:t>
            </a:r>
            <a:endParaRPr sz="2500">
              <a:solidFill>
                <a:srgbClr val="FABE0C"/>
              </a:solidFill>
              <a:latin typeface="Nunito Sans"/>
              <a:ea typeface="Nunito Sans"/>
              <a:cs typeface="Nunito Sans"/>
              <a:sym typeface="Nunito Sans"/>
            </a:endParaRPr>
          </a:p>
        </p:txBody>
      </p:sp>
      <p:grpSp>
        <p:nvGrpSpPr>
          <p:cNvPr id="297" name="Google Shape;297;p28"/>
          <p:cNvGrpSpPr/>
          <p:nvPr/>
        </p:nvGrpSpPr>
        <p:grpSpPr>
          <a:xfrm>
            <a:off x="281025" y="2521199"/>
            <a:ext cx="794940" cy="796074"/>
            <a:chOff x="1126498" y="1572523"/>
            <a:chExt cx="921243" cy="922556"/>
          </a:xfrm>
        </p:grpSpPr>
        <p:sp>
          <p:nvSpPr>
            <p:cNvPr id="298" name="Google Shape;298;p28"/>
            <p:cNvSpPr/>
            <p:nvPr/>
          </p:nvSpPr>
          <p:spPr>
            <a:xfrm>
              <a:off x="1278275" y="1724950"/>
              <a:ext cx="617700" cy="617700"/>
            </a:xfrm>
            <a:prstGeom prst="ellipse">
              <a:avLst/>
            </a:prstGeom>
            <a:solidFill>
              <a:srgbClr val="FAED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99" name="Google Shape;299;p28"/>
            <p:cNvGrpSpPr/>
            <p:nvPr/>
          </p:nvGrpSpPr>
          <p:grpSpPr>
            <a:xfrm>
              <a:off x="1126498" y="1572523"/>
              <a:ext cx="921243" cy="922556"/>
              <a:chOff x="3079625" y="2104150"/>
              <a:chExt cx="1104475" cy="1106050"/>
            </a:xfrm>
          </p:grpSpPr>
          <p:sp>
            <p:nvSpPr>
              <p:cNvPr id="300" name="Google Shape;300;p28"/>
              <p:cNvSpPr/>
              <p:nvPr/>
            </p:nvSpPr>
            <p:spPr>
              <a:xfrm>
                <a:off x="3596625" y="2104150"/>
                <a:ext cx="66525" cy="247825"/>
              </a:xfrm>
              <a:custGeom>
                <a:rect b="b" l="l" r="r" t="t"/>
                <a:pathLst>
                  <a:path extrusionOk="0" h="9913" w="2661">
                    <a:moveTo>
                      <a:pt x="0" y="1"/>
                    </a:moveTo>
                    <a:lnTo>
                      <a:pt x="0" y="9913"/>
                    </a:lnTo>
                    <a:lnTo>
                      <a:pt x="2660" y="9913"/>
                    </a:lnTo>
                    <a:lnTo>
                      <a:pt x="2660" y="1"/>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 name="Google Shape;301;p28"/>
              <p:cNvSpPr/>
              <p:nvPr/>
            </p:nvSpPr>
            <p:spPr>
              <a:xfrm>
                <a:off x="3107325" y="2418475"/>
                <a:ext cx="254975" cy="154400"/>
              </a:xfrm>
              <a:custGeom>
                <a:rect b="b" l="l" r="r" t="t"/>
                <a:pathLst>
                  <a:path extrusionOk="0" h="6176" w="10199">
                    <a:moveTo>
                      <a:pt x="1014" y="0"/>
                    </a:moveTo>
                    <a:lnTo>
                      <a:pt x="1" y="2439"/>
                    </a:lnTo>
                    <a:lnTo>
                      <a:pt x="9185" y="6176"/>
                    </a:lnTo>
                    <a:lnTo>
                      <a:pt x="10198" y="3705"/>
                    </a:lnTo>
                    <a:lnTo>
                      <a:pt x="1014" y="0"/>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 name="Google Shape;302;p28"/>
              <p:cNvSpPr/>
              <p:nvPr/>
            </p:nvSpPr>
            <p:spPr>
              <a:xfrm>
                <a:off x="3215800" y="2245075"/>
                <a:ext cx="223300" cy="220925"/>
              </a:xfrm>
              <a:custGeom>
                <a:rect b="b" l="l" r="r" t="t"/>
                <a:pathLst>
                  <a:path extrusionOk="0" h="8837" w="8932">
                    <a:moveTo>
                      <a:pt x="1869" y="1"/>
                    </a:moveTo>
                    <a:lnTo>
                      <a:pt x="0" y="1869"/>
                    </a:lnTo>
                    <a:lnTo>
                      <a:pt x="7063" y="8836"/>
                    </a:lnTo>
                    <a:lnTo>
                      <a:pt x="8931" y="6968"/>
                    </a:lnTo>
                    <a:lnTo>
                      <a:pt x="1869" y="1"/>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p28"/>
              <p:cNvSpPr/>
              <p:nvPr/>
            </p:nvSpPr>
            <p:spPr>
              <a:xfrm>
                <a:off x="3383650" y="2137400"/>
                <a:ext cx="158375" cy="253375"/>
              </a:xfrm>
              <a:custGeom>
                <a:rect b="b" l="l" r="r" t="t"/>
                <a:pathLst>
                  <a:path extrusionOk="0" h="10135" w="6335">
                    <a:moveTo>
                      <a:pt x="2407" y="1"/>
                    </a:moveTo>
                    <a:lnTo>
                      <a:pt x="0" y="1014"/>
                    </a:lnTo>
                    <a:lnTo>
                      <a:pt x="3896" y="10135"/>
                    </a:lnTo>
                    <a:lnTo>
                      <a:pt x="6334" y="9090"/>
                    </a:lnTo>
                    <a:lnTo>
                      <a:pt x="2407" y="1"/>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p28"/>
              <p:cNvSpPr/>
              <p:nvPr/>
            </p:nvSpPr>
            <p:spPr>
              <a:xfrm>
                <a:off x="3903025" y="2418475"/>
                <a:ext cx="254950" cy="154400"/>
              </a:xfrm>
              <a:custGeom>
                <a:rect b="b" l="l" r="r" t="t"/>
                <a:pathLst>
                  <a:path extrusionOk="0" h="6176" w="10198">
                    <a:moveTo>
                      <a:pt x="9184" y="0"/>
                    </a:moveTo>
                    <a:lnTo>
                      <a:pt x="0" y="3705"/>
                    </a:lnTo>
                    <a:lnTo>
                      <a:pt x="1014" y="6176"/>
                    </a:lnTo>
                    <a:lnTo>
                      <a:pt x="10198" y="2439"/>
                    </a:lnTo>
                    <a:lnTo>
                      <a:pt x="9184" y="0"/>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28"/>
              <p:cNvSpPr/>
              <p:nvPr/>
            </p:nvSpPr>
            <p:spPr>
              <a:xfrm>
                <a:off x="3826225" y="2245075"/>
                <a:ext cx="223275" cy="220925"/>
              </a:xfrm>
              <a:custGeom>
                <a:rect b="b" l="l" r="r" t="t"/>
                <a:pathLst>
                  <a:path extrusionOk="0" h="8837" w="8931">
                    <a:moveTo>
                      <a:pt x="7062" y="1"/>
                    </a:moveTo>
                    <a:lnTo>
                      <a:pt x="0" y="6968"/>
                    </a:lnTo>
                    <a:lnTo>
                      <a:pt x="1869" y="8836"/>
                    </a:lnTo>
                    <a:lnTo>
                      <a:pt x="8931" y="1901"/>
                    </a:lnTo>
                    <a:lnTo>
                      <a:pt x="7062" y="1"/>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28"/>
              <p:cNvSpPr/>
              <p:nvPr/>
            </p:nvSpPr>
            <p:spPr>
              <a:xfrm>
                <a:off x="3723300" y="2137400"/>
                <a:ext cx="158375" cy="253375"/>
              </a:xfrm>
              <a:custGeom>
                <a:rect b="b" l="l" r="r" t="t"/>
                <a:pathLst>
                  <a:path extrusionOk="0" h="10135" w="6335">
                    <a:moveTo>
                      <a:pt x="3896" y="1"/>
                    </a:moveTo>
                    <a:lnTo>
                      <a:pt x="0" y="9090"/>
                    </a:lnTo>
                    <a:lnTo>
                      <a:pt x="2439" y="10135"/>
                    </a:lnTo>
                    <a:lnTo>
                      <a:pt x="6334" y="1014"/>
                    </a:lnTo>
                    <a:lnTo>
                      <a:pt x="3896" y="1"/>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28"/>
              <p:cNvSpPr/>
              <p:nvPr/>
            </p:nvSpPr>
            <p:spPr>
              <a:xfrm>
                <a:off x="3903025" y="2741500"/>
                <a:ext cx="254950" cy="154400"/>
              </a:xfrm>
              <a:custGeom>
                <a:rect b="b" l="l" r="r" t="t"/>
                <a:pathLst>
                  <a:path extrusionOk="0" h="6176" w="10198">
                    <a:moveTo>
                      <a:pt x="982" y="0"/>
                    </a:moveTo>
                    <a:lnTo>
                      <a:pt x="0" y="2470"/>
                    </a:lnTo>
                    <a:lnTo>
                      <a:pt x="9184" y="6175"/>
                    </a:lnTo>
                    <a:lnTo>
                      <a:pt x="10198" y="3737"/>
                    </a:lnTo>
                    <a:lnTo>
                      <a:pt x="982" y="0"/>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28"/>
              <p:cNvSpPr/>
              <p:nvPr/>
            </p:nvSpPr>
            <p:spPr>
              <a:xfrm>
                <a:off x="3826225" y="2848375"/>
                <a:ext cx="223275" cy="220900"/>
              </a:xfrm>
              <a:custGeom>
                <a:rect b="b" l="l" r="r" t="t"/>
                <a:pathLst>
                  <a:path extrusionOk="0" h="8836" w="8931">
                    <a:moveTo>
                      <a:pt x="1869" y="0"/>
                    </a:moveTo>
                    <a:lnTo>
                      <a:pt x="0" y="1900"/>
                    </a:lnTo>
                    <a:lnTo>
                      <a:pt x="7062" y="8836"/>
                    </a:lnTo>
                    <a:lnTo>
                      <a:pt x="8931" y="6967"/>
                    </a:lnTo>
                    <a:lnTo>
                      <a:pt x="1869" y="0"/>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28"/>
              <p:cNvSpPr/>
              <p:nvPr/>
            </p:nvSpPr>
            <p:spPr>
              <a:xfrm>
                <a:off x="3723300" y="2923575"/>
                <a:ext cx="158375" cy="254175"/>
              </a:xfrm>
              <a:custGeom>
                <a:rect b="b" l="l" r="r" t="t"/>
                <a:pathLst>
                  <a:path extrusionOk="0" h="10167" w="6335">
                    <a:moveTo>
                      <a:pt x="2439" y="1"/>
                    </a:moveTo>
                    <a:lnTo>
                      <a:pt x="0" y="1046"/>
                    </a:lnTo>
                    <a:lnTo>
                      <a:pt x="3927" y="10167"/>
                    </a:lnTo>
                    <a:lnTo>
                      <a:pt x="6334" y="9121"/>
                    </a:lnTo>
                    <a:lnTo>
                      <a:pt x="2439" y="1"/>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p28"/>
              <p:cNvSpPr/>
              <p:nvPr/>
            </p:nvSpPr>
            <p:spPr>
              <a:xfrm>
                <a:off x="3107325" y="2742275"/>
                <a:ext cx="254975" cy="154425"/>
              </a:xfrm>
              <a:custGeom>
                <a:rect b="b" l="l" r="r" t="t"/>
                <a:pathLst>
                  <a:path extrusionOk="0" h="6177" w="10199">
                    <a:moveTo>
                      <a:pt x="9185" y="1"/>
                    </a:moveTo>
                    <a:lnTo>
                      <a:pt x="1" y="3706"/>
                    </a:lnTo>
                    <a:lnTo>
                      <a:pt x="982" y="6176"/>
                    </a:lnTo>
                    <a:lnTo>
                      <a:pt x="10198" y="2439"/>
                    </a:lnTo>
                    <a:lnTo>
                      <a:pt x="9185" y="1"/>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28"/>
              <p:cNvSpPr/>
              <p:nvPr/>
            </p:nvSpPr>
            <p:spPr>
              <a:xfrm>
                <a:off x="3215800" y="2848375"/>
                <a:ext cx="223300" cy="220900"/>
              </a:xfrm>
              <a:custGeom>
                <a:rect b="b" l="l" r="r" t="t"/>
                <a:pathLst>
                  <a:path extrusionOk="0" h="8836" w="8932">
                    <a:moveTo>
                      <a:pt x="7063" y="0"/>
                    </a:moveTo>
                    <a:lnTo>
                      <a:pt x="0" y="6967"/>
                    </a:lnTo>
                    <a:lnTo>
                      <a:pt x="1869" y="8836"/>
                    </a:lnTo>
                    <a:lnTo>
                      <a:pt x="8931" y="1900"/>
                    </a:lnTo>
                    <a:lnTo>
                      <a:pt x="7063" y="0"/>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p28"/>
              <p:cNvSpPr/>
              <p:nvPr/>
            </p:nvSpPr>
            <p:spPr>
              <a:xfrm>
                <a:off x="3383650" y="2923575"/>
                <a:ext cx="158375" cy="254175"/>
              </a:xfrm>
              <a:custGeom>
                <a:rect b="b" l="l" r="r" t="t"/>
                <a:pathLst>
                  <a:path extrusionOk="0" h="10167" w="6335">
                    <a:moveTo>
                      <a:pt x="3896" y="1"/>
                    </a:moveTo>
                    <a:lnTo>
                      <a:pt x="0" y="9121"/>
                    </a:lnTo>
                    <a:lnTo>
                      <a:pt x="2407" y="10167"/>
                    </a:lnTo>
                    <a:lnTo>
                      <a:pt x="6334" y="1046"/>
                    </a:lnTo>
                    <a:lnTo>
                      <a:pt x="3896" y="1"/>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28"/>
              <p:cNvSpPr/>
              <p:nvPr/>
            </p:nvSpPr>
            <p:spPr>
              <a:xfrm>
                <a:off x="3596625" y="2962375"/>
                <a:ext cx="66525" cy="247825"/>
              </a:xfrm>
              <a:custGeom>
                <a:rect b="b" l="l" r="r" t="t"/>
                <a:pathLst>
                  <a:path extrusionOk="0" h="9913" w="2661">
                    <a:moveTo>
                      <a:pt x="0" y="1"/>
                    </a:moveTo>
                    <a:lnTo>
                      <a:pt x="0" y="9913"/>
                    </a:lnTo>
                    <a:lnTo>
                      <a:pt x="2660" y="9913"/>
                    </a:lnTo>
                    <a:lnTo>
                      <a:pt x="2660" y="1"/>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28"/>
              <p:cNvSpPr/>
              <p:nvPr/>
            </p:nvSpPr>
            <p:spPr>
              <a:xfrm>
                <a:off x="3936275" y="2624325"/>
                <a:ext cx="247825" cy="65725"/>
              </a:xfrm>
              <a:custGeom>
                <a:rect b="b" l="l" r="r" t="t"/>
                <a:pathLst>
                  <a:path extrusionOk="0" h="2629" w="9913">
                    <a:moveTo>
                      <a:pt x="0" y="0"/>
                    </a:moveTo>
                    <a:lnTo>
                      <a:pt x="0" y="2629"/>
                    </a:lnTo>
                    <a:lnTo>
                      <a:pt x="9913" y="2629"/>
                    </a:lnTo>
                    <a:lnTo>
                      <a:pt x="9913" y="0"/>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28"/>
              <p:cNvSpPr/>
              <p:nvPr/>
            </p:nvSpPr>
            <p:spPr>
              <a:xfrm>
                <a:off x="3079625" y="2624325"/>
                <a:ext cx="247825" cy="65725"/>
              </a:xfrm>
              <a:custGeom>
                <a:rect b="b" l="l" r="r" t="t"/>
                <a:pathLst>
                  <a:path extrusionOk="0" h="2629" w="9913">
                    <a:moveTo>
                      <a:pt x="0" y="0"/>
                    </a:moveTo>
                    <a:lnTo>
                      <a:pt x="0" y="2629"/>
                    </a:lnTo>
                    <a:lnTo>
                      <a:pt x="9913" y="2629"/>
                    </a:lnTo>
                    <a:lnTo>
                      <a:pt x="9913" y="0"/>
                    </a:lnTo>
                    <a:close/>
                  </a:path>
                </a:pathLst>
              </a:custGeom>
              <a:solidFill>
                <a:srgbClr val="3B57CF"/>
              </a:solidFill>
              <a:ln cap="flat" cmpd="sng" w="28575">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316" name="Google Shape;316;p28"/>
          <p:cNvSpPr txBox="1"/>
          <p:nvPr/>
        </p:nvSpPr>
        <p:spPr>
          <a:xfrm>
            <a:off x="280963" y="2521125"/>
            <a:ext cx="795000" cy="796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2500">
                <a:solidFill>
                  <a:srgbClr val="FABE0C"/>
                </a:solidFill>
                <a:latin typeface="Nunito Sans"/>
                <a:ea typeface="Nunito Sans"/>
                <a:cs typeface="Nunito Sans"/>
                <a:sym typeface="Nunito Sans"/>
              </a:rPr>
              <a:t>2</a:t>
            </a:r>
            <a:endParaRPr sz="2500">
              <a:solidFill>
                <a:srgbClr val="FABE0C"/>
              </a:solidFill>
              <a:latin typeface="Nunito Sans"/>
              <a:ea typeface="Nunito Sans"/>
              <a:cs typeface="Nunito Sans"/>
              <a:sym typeface="Nunito Sans"/>
            </a:endParaRPr>
          </a:p>
        </p:txBody>
      </p:sp>
      <p:sp>
        <p:nvSpPr>
          <p:cNvPr id="317" name="Google Shape;317;p28"/>
          <p:cNvSpPr/>
          <p:nvPr/>
        </p:nvSpPr>
        <p:spPr>
          <a:xfrm>
            <a:off x="1247838" y="872725"/>
            <a:ext cx="3401400" cy="550500"/>
          </a:xfrm>
          <a:prstGeom prst="roundRect">
            <a:avLst>
              <a:gd fmla="val 50000" name="adj"/>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28"/>
          <p:cNvSpPr txBox="1"/>
          <p:nvPr/>
        </p:nvSpPr>
        <p:spPr>
          <a:xfrm>
            <a:off x="1573663" y="795800"/>
            <a:ext cx="3600000" cy="374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b="1" lang="en" sz="3600">
                <a:solidFill>
                  <a:srgbClr val="3B57CF"/>
                </a:solidFill>
                <a:latin typeface="Nunito Sans"/>
                <a:ea typeface="Nunito Sans"/>
                <a:cs typeface="Nunito Sans"/>
                <a:sym typeface="Nunito Sans"/>
              </a:rPr>
              <a:t>Citation </a:t>
            </a:r>
            <a:endParaRPr b="1" sz="3600">
              <a:solidFill>
                <a:srgbClr val="3B57CF"/>
              </a:solidFill>
              <a:latin typeface="Nunito Sans"/>
              <a:ea typeface="Nunito Sans"/>
              <a:cs typeface="Nunito Sans"/>
              <a:sym typeface="Nunito Sans"/>
            </a:endParaRPr>
          </a:p>
        </p:txBody>
      </p:sp>
      <p:sp>
        <p:nvSpPr>
          <p:cNvPr id="319" name="Google Shape;319;p28"/>
          <p:cNvSpPr txBox="1"/>
          <p:nvPr/>
        </p:nvSpPr>
        <p:spPr>
          <a:xfrm>
            <a:off x="1344488" y="1423225"/>
            <a:ext cx="6884100" cy="478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600"/>
              </a:spcAft>
              <a:buNone/>
            </a:pPr>
            <a:r>
              <a:rPr lang="en" sz="2400">
                <a:solidFill>
                  <a:srgbClr val="3B57CF"/>
                </a:solidFill>
                <a:latin typeface="Open Sans"/>
                <a:ea typeface="Open Sans"/>
                <a:cs typeface="Open Sans"/>
                <a:sym typeface="Open Sans"/>
              </a:rPr>
              <a:t>Check with your instructor for the style required (e.g. APA, MLA, Chicago etc.) </a:t>
            </a:r>
            <a:endParaRPr sz="2400">
              <a:solidFill>
                <a:srgbClr val="3B57CF"/>
              </a:solidFill>
              <a:latin typeface="Open Sans"/>
              <a:ea typeface="Open Sans"/>
              <a:cs typeface="Open Sans"/>
              <a:sym typeface="Open Sans"/>
            </a:endParaRPr>
          </a:p>
        </p:txBody>
      </p:sp>
      <p:sp>
        <p:nvSpPr>
          <p:cNvPr id="320" name="Google Shape;320;p28"/>
          <p:cNvSpPr/>
          <p:nvPr/>
        </p:nvSpPr>
        <p:spPr>
          <a:xfrm>
            <a:off x="1247838" y="2441325"/>
            <a:ext cx="3401400" cy="615300"/>
          </a:xfrm>
          <a:prstGeom prst="roundRect">
            <a:avLst>
              <a:gd fmla="val 50000" name="adj"/>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p28"/>
          <p:cNvSpPr txBox="1"/>
          <p:nvPr/>
        </p:nvSpPr>
        <p:spPr>
          <a:xfrm>
            <a:off x="1638713" y="2355300"/>
            <a:ext cx="3165600" cy="374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b="1" lang="en" sz="3600">
                <a:solidFill>
                  <a:srgbClr val="3B57CF"/>
                </a:solidFill>
                <a:latin typeface="Nunito Sans"/>
                <a:ea typeface="Nunito Sans"/>
                <a:cs typeface="Nunito Sans"/>
                <a:sym typeface="Nunito Sans"/>
              </a:rPr>
              <a:t>Annotation </a:t>
            </a:r>
            <a:endParaRPr b="1" sz="3600">
              <a:solidFill>
                <a:srgbClr val="3B57CF"/>
              </a:solidFill>
              <a:latin typeface="Nunito Sans"/>
              <a:ea typeface="Nunito Sans"/>
              <a:cs typeface="Nunito Sans"/>
              <a:sym typeface="Nunito Sa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DD9"/>
        </a:solidFill>
      </p:bgPr>
    </p:bg>
    <p:spTree>
      <p:nvGrpSpPr>
        <p:cNvPr id="325" name="Shape 325"/>
        <p:cNvGrpSpPr/>
        <p:nvPr/>
      </p:nvGrpSpPr>
      <p:grpSpPr>
        <a:xfrm>
          <a:off x="0" y="0"/>
          <a:ext cx="0" cy="0"/>
          <a:chOff x="0" y="0"/>
          <a:chExt cx="0" cy="0"/>
        </a:xfrm>
      </p:grpSpPr>
      <p:sp>
        <p:nvSpPr>
          <p:cNvPr id="326" name="Google Shape;326;p29"/>
          <p:cNvSpPr/>
          <p:nvPr/>
        </p:nvSpPr>
        <p:spPr>
          <a:xfrm>
            <a:off x="7652300" y="173113"/>
            <a:ext cx="83700" cy="501000"/>
          </a:xfrm>
          <a:prstGeom prst="rect">
            <a:avLst/>
          </a:prstGeom>
          <a:solidFill>
            <a:srgbClr val="3B57CF"/>
          </a:solidFill>
          <a:ln cap="flat" cmpd="sng" w="1905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p29"/>
          <p:cNvSpPr/>
          <p:nvPr/>
        </p:nvSpPr>
        <p:spPr>
          <a:xfrm rot="1401590">
            <a:off x="8054056" y="256862"/>
            <a:ext cx="83984" cy="501106"/>
          </a:xfrm>
          <a:prstGeom prst="rect">
            <a:avLst/>
          </a:prstGeom>
          <a:solidFill>
            <a:srgbClr val="3B57CF"/>
          </a:solidFill>
          <a:ln cap="flat" cmpd="sng" w="1905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29"/>
          <p:cNvSpPr/>
          <p:nvPr/>
        </p:nvSpPr>
        <p:spPr>
          <a:xfrm rot="2734724">
            <a:off x="8372474" y="470022"/>
            <a:ext cx="84009" cy="501067"/>
          </a:xfrm>
          <a:prstGeom prst="rect">
            <a:avLst/>
          </a:prstGeom>
          <a:solidFill>
            <a:srgbClr val="3B57CF"/>
          </a:solidFill>
          <a:ln cap="flat" cmpd="sng" w="1905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29"/>
          <p:cNvSpPr/>
          <p:nvPr/>
        </p:nvSpPr>
        <p:spPr>
          <a:xfrm rot="5400000">
            <a:off x="8654738" y="1173013"/>
            <a:ext cx="83700" cy="501000"/>
          </a:xfrm>
          <a:prstGeom prst="rect">
            <a:avLst/>
          </a:prstGeom>
          <a:solidFill>
            <a:srgbClr val="3B57CF"/>
          </a:solidFill>
          <a:ln cap="flat" cmpd="sng" w="1905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29"/>
          <p:cNvSpPr/>
          <p:nvPr/>
        </p:nvSpPr>
        <p:spPr>
          <a:xfrm flipH="1" rot="-1401590">
            <a:off x="7264886" y="256862"/>
            <a:ext cx="83984" cy="501106"/>
          </a:xfrm>
          <a:prstGeom prst="rect">
            <a:avLst/>
          </a:prstGeom>
          <a:solidFill>
            <a:srgbClr val="3B57CF"/>
          </a:solidFill>
          <a:ln cap="flat" cmpd="sng" w="1905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29"/>
          <p:cNvSpPr/>
          <p:nvPr/>
        </p:nvSpPr>
        <p:spPr>
          <a:xfrm flipH="1" rot="-2734724">
            <a:off x="6946443" y="470022"/>
            <a:ext cx="84009" cy="501067"/>
          </a:xfrm>
          <a:prstGeom prst="rect">
            <a:avLst/>
          </a:prstGeom>
          <a:solidFill>
            <a:srgbClr val="3B57CF"/>
          </a:solidFill>
          <a:ln cap="flat" cmpd="sng" w="1905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p29"/>
          <p:cNvSpPr/>
          <p:nvPr/>
        </p:nvSpPr>
        <p:spPr>
          <a:xfrm rot="4103329">
            <a:off x="8585463" y="799736"/>
            <a:ext cx="83898" cy="501213"/>
          </a:xfrm>
          <a:prstGeom prst="rect">
            <a:avLst/>
          </a:prstGeom>
          <a:solidFill>
            <a:srgbClr val="3B57CF"/>
          </a:solidFill>
          <a:ln cap="flat" cmpd="sng" w="1905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29"/>
          <p:cNvSpPr/>
          <p:nvPr/>
        </p:nvSpPr>
        <p:spPr>
          <a:xfrm flipH="1" rot="-4103329">
            <a:off x="8585463" y="1546086"/>
            <a:ext cx="83898" cy="501213"/>
          </a:xfrm>
          <a:prstGeom prst="rect">
            <a:avLst/>
          </a:prstGeom>
          <a:solidFill>
            <a:srgbClr val="3B57CF"/>
          </a:solidFill>
          <a:ln cap="flat" cmpd="sng" w="1905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29"/>
          <p:cNvSpPr txBox="1"/>
          <p:nvPr>
            <p:ph idx="1" type="subTitle"/>
          </p:nvPr>
        </p:nvSpPr>
        <p:spPr>
          <a:xfrm>
            <a:off x="304875" y="819070"/>
            <a:ext cx="8193300" cy="3496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1800">
                <a:solidFill>
                  <a:srgbClr val="000000"/>
                </a:solidFill>
                <a:latin typeface="Arial"/>
                <a:ea typeface="Arial"/>
                <a:cs typeface="Arial"/>
                <a:sym typeface="Arial"/>
              </a:rPr>
              <a:t>Davidson, Hilda Ellis. </a:t>
            </a:r>
            <a:r>
              <a:rPr i="1" lang="en" sz="1800">
                <a:solidFill>
                  <a:srgbClr val="000000"/>
                </a:solidFill>
                <a:latin typeface="Arial"/>
                <a:ea typeface="Arial"/>
                <a:cs typeface="Arial"/>
                <a:sym typeface="Arial"/>
              </a:rPr>
              <a:t>Roles of the Northern Goddess</a:t>
            </a:r>
            <a:r>
              <a:rPr lang="en" sz="1800">
                <a:solidFill>
                  <a:srgbClr val="000000"/>
                </a:solidFill>
                <a:latin typeface="Arial"/>
                <a:ea typeface="Arial"/>
                <a:cs typeface="Arial"/>
                <a:sym typeface="Arial"/>
              </a:rPr>
              <a:t>. London:</a:t>
            </a:r>
            <a:endParaRPr sz="1800">
              <a:solidFill>
                <a:srgbClr val="000000"/>
              </a:solidFill>
              <a:latin typeface="Arial"/>
              <a:ea typeface="Arial"/>
              <a:cs typeface="Arial"/>
              <a:sym typeface="Arial"/>
            </a:endParaRPr>
          </a:p>
          <a:p>
            <a:pPr indent="457200" lvl="0" marL="0" rtl="0" algn="l">
              <a:spcBef>
                <a:spcPts val="0"/>
              </a:spcBef>
              <a:spcAft>
                <a:spcPts val="0"/>
              </a:spcAft>
              <a:buNone/>
            </a:pPr>
            <a:r>
              <a:rPr lang="en" sz="1800">
                <a:solidFill>
                  <a:srgbClr val="000000"/>
                </a:solidFill>
                <a:latin typeface="Arial"/>
                <a:ea typeface="Arial"/>
                <a:cs typeface="Arial"/>
                <a:sym typeface="Arial"/>
              </a:rPr>
              <a:t>  Routledge, 1998.</a:t>
            </a:r>
            <a:endParaRPr sz="1800">
              <a:solidFill>
                <a:srgbClr val="000000"/>
              </a:solidFill>
              <a:latin typeface="Arial"/>
              <a:ea typeface="Arial"/>
              <a:cs typeface="Arial"/>
              <a:sym typeface="Arial"/>
            </a:endParaRPr>
          </a:p>
          <a:p>
            <a:pPr indent="0" lvl="0" marL="0" rtl="0" algn="l">
              <a:spcBef>
                <a:spcPts val="0"/>
              </a:spcBef>
              <a:spcAft>
                <a:spcPts val="0"/>
              </a:spcAft>
              <a:buNone/>
            </a:pPr>
            <a:r>
              <a:t/>
            </a:r>
            <a:endParaRPr sz="1800">
              <a:solidFill>
                <a:srgbClr val="000000"/>
              </a:solidFill>
              <a:latin typeface="Arial"/>
              <a:ea typeface="Arial"/>
              <a:cs typeface="Arial"/>
              <a:sym typeface="Arial"/>
            </a:endParaRPr>
          </a:p>
          <a:p>
            <a:pPr indent="0" lvl="0" marL="571500" rtl="0" algn="l">
              <a:lnSpc>
                <a:spcPct val="115000"/>
              </a:lnSpc>
              <a:spcBef>
                <a:spcPts val="0"/>
              </a:spcBef>
              <a:spcAft>
                <a:spcPts val="0"/>
              </a:spcAft>
              <a:buNone/>
            </a:pPr>
            <a:r>
              <a:rPr lang="en" sz="1800">
                <a:solidFill>
                  <a:srgbClr val="000000"/>
                </a:solidFill>
                <a:latin typeface="Arial"/>
                <a:ea typeface="Arial"/>
                <a:cs typeface="Arial"/>
                <a:sym typeface="Arial"/>
              </a:rPr>
              <a:t>Davidson's book provides a thorough examination of the major roles filled by the numerous pagan goddesses of Northern Europe in everyday life, including their roles in hunting, agriculture, domestic arts like weaving, the household, and death. The author discusses relevant archaeological evidence, patterns of symbol and ritual, and previous research. The book includes a number of black and white photographs of relevant artifacts.</a:t>
            </a:r>
            <a:endParaRPr sz="1800">
              <a:solidFill>
                <a:srgbClr val="000000"/>
              </a:solidFill>
              <a:latin typeface="Arial"/>
              <a:ea typeface="Arial"/>
              <a:cs typeface="Arial"/>
              <a:sym typeface="Arial"/>
            </a:endParaRPr>
          </a:p>
          <a:p>
            <a:pPr indent="0" lvl="0" marL="0" rtl="0" algn="l">
              <a:spcBef>
                <a:spcPts val="0"/>
              </a:spcBef>
              <a:spcAft>
                <a:spcPts val="0"/>
              </a:spcAft>
              <a:buNone/>
            </a:pPr>
            <a:r>
              <a:t/>
            </a:r>
            <a:endParaRPr/>
          </a:p>
        </p:txBody>
      </p:sp>
      <p:sp>
        <p:nvSpPr>
          <p:cNvPr id="335" name="Google Shape;335;p29"/>
          <p:cNvSpPr txBox="1"/>
          <p:nvPr>
            <p:ph idx="2" type="subTitle"/>
          </p:nvPr>
        </p:nvSpPr>
        <p:spPr>
          <a:xfrm>
            <a:off x="2063100" y="231275"/>
            <a:ext cx="2931000" cy="552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i="1" lang="en" sz="1400"/>
              <a:t>example from the Purdue Owl</a:t>
            </a:r>
            <a:endParaRPr b="1" i="1" sz="14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DD9"/>
        </a:solidFill>
      </p:bgPr>
    </p:bg>
    <p:spTree>
      <p:nvGrpSpPr>
        <p:cNvPr id="339" name="Shape 339"/>
        <p:cNvGrpSpPr/>
        <p:nvPr/>
      </p:nvGrpSpPr>
      <p:grpSpPr>
        <a:xfrm>
          <a:off x="0" y="0"/>
          <a:ext cx="0" cy="0"/>
          <a:chOff x="0" y="0"/>
          <a:chExt cx="0" cy="0"/>
        </a:xfrm>
      </p:grpSpPr>
      <p:grpSp>
        <p:nvGrpSpPr>
          <p:cNvPr id="340" name="Google Shape;340;p30"/>
          <p:cNvGrpSpPr/>
          <p:nvPr/>
        </p:nvGrpSpPr>
        <p:grpSpPr>
          <a:xfrm>
            <a:off x="4285148" y="1693513"/>
            <a:ext cx="2166390" cy="1756480"/>
            <a:chOff x="4285148" y="1693513"/>
            <a:chExt cx="2166390" cy="1756480"/>
          </a:xfrm>
        </p:grpSpPr>
        <p:sp>
          <p:nvSpPr>
            <p:cNvPr id="341" name="Google Shape;341;p30"/>
            <p:cNvSpPr/>
            <p:nvPr/>
          </p:nvSpPr>
          <p:spPr>
            <a:xfrm>
              <a:off x="5156750" y="1693513"/>
              <a:ext cx="83700" cy="501000"/>
            </a:xfrm>
            <a:prstGeom prst="rect">
              <a:avLst/>
            </a:prstGeom>
            <a:solidFill>
              <a:srgbClr val="FABE0C"/>
            </a:solidFill>
            <a:ln cap="flat" cmpd="sng" w="1905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30"/>
            <p:cNvSpPr/>
            <p:nvPr/>
          </p:nvSpPr>
          <p:spPr>
            <a:xfrm rot="1401590">
              <a:off x="5558506" y="1777262"/>
              <a:ext cx="83984" cy="501106"/>
            </a:xfrm>
            <a:prstGeom prst="rect">
              <a:avLst/>
            </a:prstGeom>
            <a:solidFill>
              <a:srgbClr val="FABE0C"/>
            </a:solidFill>
            <a:ln cap="flat" cmpd="sng" w="1905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p30"/>
            <p:cNvSpPr/>
            <p:nvPr/>
          </p:nvSpPr>
          <p:spPr>
            <a:xfrm rot="2734724">
              <a:off x="5876924" y="1990422"/>
              <a:ext cx="84009" cy="501067"/>
            </a:xfrm>
            <a:prstGeom prst="rect">
              <a:avLst/>
            </a:prstGeom>
            <a:solidFill>
              <a:srgbClr val="FABE0C"/>
            </a:solidFill>
            <a:ln cap="flat" cmpd="sng" w="1905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30"/>
            <p:cNvSpPr/>
            <p:nvPr/>
          </p:nvSpPr>
          <p:spPr>
            <a:xfrm rot="5400000">
              <a:off x="6159188" y="2693413"/>
              <a:ext cx="83700" cy="501000"/>
            </a:xfrm>
            <a:prstGeom prst="rect">
              <a:avLst/>
            </a:prstGeom>
            <a:solidFill>
              <a:srgbClr val="FABE0C"/>
            </a:solidFill>
            <a:ln cap="flat" cmpd="sng" w="1905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 name="Google Shape;345;p30"/>
            <p:cNvSpPr/>
            <p:nvPr/>
          </p:nvSpPr>
          <p:spPr>
            <a:xfrm flipH="1" rot="-1401590">
              <a:off x="4769336" y="1777262"/>
              <a:ext cx="83984" cy="501106"/>
            </a:xfrm>
            <a:prstGeom prst="rect">
              <a:avLst/>
            </a:prstGeom>
            <a:solidFill>
              <a:srgbClr val="FABE0C"/>
            </a:solidFill>
            <a:ln cap="flat" cmpd="sng" w="1905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30"/>
            <p:cNvSpPr/>
            <p:nvPr/>
          </p:nvSpPr>
          <p:spPr>
            <a:xfrm flipH="1" rot="-2734724">
              <a:off x="4450893" y="1990422"/>
              <a:ext cx="84009" cy="501067"/>
            </a:xfrm>
            <a:prstGeom prst="rect">
              <a:avLst/>
            </a:prstGeom>
            <a:solidFill>
              <a:srgbClr val="FABE0C"/>
            </a:solidFill>
            <a:ln cap="flat" cmpd="sng" w="1905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p30"/>
            <p:cNvSpPr/>
            <p:nvPr/>
          </p:nvSpPr>
          <p:spPr>
            <a:xfrm rot="4103329">
              <a:off x="6089913" y="2320136"/>
              <a:ext cx="83898" cy="501213"/>
            </a:xfrm>
            <a:prstGeom prst="rect">
              <a:avLst/>
            </a:prstGeom>
            <a:solidFill>
              <a:srgbClr val="FABE0C"/>
            </a:solidFill>
            <a:ln cap="flat" cmpd="sng" w="1905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p30"/>
            <p:cNvSpPr/>
            <p:nvPr/>
          </p:nvSpPr>
          <p:spPr>
            <a:xfrm flipH="1" rot="-4103329">
              <a:off x="6089913" y="3066486"/>
              <a:ext cx="83898" cy="501213"/>
            </a:xfrm>
            <a:prstGeom prst="rect">
              <a:avLst/>
            </a:prstGeom>
            <a:solidFill>
              <a:srgbClr val="FABE0C"/>
            </a:solidFill>
            <a:ln cap="flat" cmpd="sng" w="19050">
              <a:solidFill>
                <a:srgbClr val="FAEDD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49" name="Google Shape;349;p30"/>
          <p:cNvSpPr txBox="1"/>
          <p:nvPr>
            <p:ph type="title"/>
          </p:nvPr>
        </p:nvSpPr>
        <p:spPr>
          <a:xfrm>
            <a:off x="713226" y="2397125"/>
            <a:ext cx="5139600" cy="2202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What’s missing?</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DD9"/>
        </a:solidFill>
      </p:bgPr>
    </p:bg>
    <p:spTree>
      <p:nvGrpSpPr>
        <p:cNvPr id="353" name="Shape 353"/>
        <p:cNvGrpSpPr/>
        <p:nvPr/>
      </p:nvGrpSpPr>
      <p:grpSpPr>
        <a:xfrm>
          <a:off x="0" y="0"/>
          <a:ext cx="0" cy="0"/>
          <a:chOff x="0" y="0"/>
          <a:chExt cx="0" cy="0"/>
        </a:xfrm>
      </p:grpSpPr>
      <p:sp>
        <p:nvSpPr>
          <p:cNvPr id="354" name="Google Shape;354;p31"/>
          <p:cNvSpPr/>
          <p:nvPr/>
        </p:nvSpPr>
        <p:spPr>
          <a:xfrm>
            <a:off x="168874" y="1288225"/>
            <a:ext cx="1330500" cy="1330500"/>
          </a:xfrm>
          <a:prstGeom prst="roundRect">
            <a:avLst>
              <a:gd fmla="val 16667" name="adj"/>
            </a:avLst>
          </a:prstGeom>
          <a:noFill/>
          <a:ln cap="flat" cmpd="sng" w="19050">
            <a:solidFill>
              <a:srgbClr val="3B57C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7200">
                <a:solidFill>
                  <a:srgbClr val="3B57CF"/>
                </a:solidFill>
                <a:latin typeface="Nunito Sans"/>
                <a:ea typeface="Nunito Sans"/>
                <a:cs typeface="Nunito Sans"/>
                <a:sym typeface="Nunito Sans"/>
              </a:rPr>
              <a:t>B</a:t>
            </a:r>
            <a:endParaRPr b="1" sz="7200">
              <a:solidFill>
                <a:srgbClr val="3B57CF"/>
              </a:solidFill>
              <a:latin typeface="Nunito Sans"/>
              <a:ea typeface="Nunito Sans"/>
              <a:cs typeface="Nunito Sans"/>
              <a:sym typeface="Nunito Sans"/>
            </a:endParaRPr>
          </a:p>
        </p:txBody>
      </p:sp>
      <p:sp>
        <p:nvSpPr>
          <p:cNvPr id="355" name="Google Shape;355;p31"/>
          <p:cNvSpPr/>
          <p:nvPr/>
        </p:nvSpPr>
        <p:spPr>
          <a:xfrm>
            <a:off x="1582099" y="1288225"/>
            <a:ext cx="1330500" cy="1330500"/>
          </a:xfrm>
          <a:prstGeom prst="roundRect">
            <a:avLst>
              <a:gd fmla="val 16667" name="adj"/>
            </a:avLst>
          </a:prstGeom>
          <a:solidFill>
            <a:srgbClr val="FABE0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7200">
                <a:solidFill>
                  <a:srgbClr val="3B57CF"/>
                </a:solidFill>
                <a:latin typeface="Nunito Sans"/>
                <a:ea typeface="Nunito Sans"/>
                <a:cs typeface="Nunito Sans"/>
                <a:sym typeface="Nunito Sans"/>
              </a:rPr>
              <a:t>E</a:t>
            </a:r>
            <a:endParaRPr b="1" sz="7200">
              <a:solidFill>
                <a:srgbClr val="3B57CF"/>
              </a:solidFill>
              <a:latin typeface="Nunito Sans"/>
              <a:ea typeface="Nunito Sans"/>
              <a:cs typeface="Nunito Sans"/>
              <a:sym typeface="Nunito Sans"/>
            </a:endParaRPr>
          </a:p>
        </p:txBody>
      </p:sp>
      <p:sp>
        <p:nvSpPr>
          <p:cNvPr id="356" name="Google Shape;356;p31"/>
          <p:cNvSpPr/>
          <p:nvPr/>
        </p:nvSpPr>
        <p:spPr>
          <a:xfrm>
            <a:off x="4408549" y="1288221"/>
            <a:ext cx="1330500" cy="1330500"/>
          </a:xfrm>
          <a:prstGeom prst="roundRect">
            <a:avLst>
              <a:gd fmla="val 16667" name="adj"/>
            </a:avLst>
          </a:prstGeom>
          <a:solidFill>
            <a:srgbClr val="FABE0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7200">
                <a:solidFill>
                  <a:srgbClr val="3B57CF"/>
                </a:solidFill>
                <a:latin typeface="Nunito Sans"/>
                <a:ea typeface="Nunito Sans"/>
                <a:cs typeface="Nunito Sans"/>
                <a:sym typeface="Nunito Sans"/>
              </a:rPr>
              <a:t>M</a:t>
            </a:r>
            <a:endParaRPr b="1" sz="7200">
              <a:solidFill>
                <a:srgbClr val="3B57CF"/>
              </a:solidFill>
              <a:latin typeface="Nunito Sans"/>
              <a:ea typeface="Nunito Sans"/>
              <a:cs typeface="Nunito Sans"/>
              <a:sym typeface="Nunito Sans"/>
            </a:endParaRPr>
          </a:p>
        </p:txBody>
      </p:sp>
      <p:sp>
        <p:nvSpPr>
          <p:cNvPr id="357" name="Google Shape;357;p31"/>
          <p:cNvSpPr/>
          <p:nvPr/>
        </p:nvSpPr>
        <p:spPr>
          <a:xfrm>
            <a:off x="2995324" y="1288221"/>
            <a:ext cx="1330500" cy="1330500"/>
          </a:xfrm>
          <a:prstGeom prst="roundRect">
            <a:avLst>
              <a:gd fmla="val 16667" name="adj"/>
            </a:avLst>
          </a:prstGeom>
          <a:noFill/>
          <a:ln cap="flat" cmpd="sng" w="19050">
            <a:solidFill>
              <a:srgbClr val="3B57C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7200">
                <a:solidFill>
                  <a:srgbClr val="3B57CF"/>
                </a:solidFill>
                <a:latin typeface="Nunito Sans"/>
                <a:ea typeface="Nunito Sans"/>
                <a:cs typeface="Nunito Sans"/>
                <a:sym typeface="Nunito Sans"/>
              </a:rPr>
              <a:t>A</a:t>
            </a:r>
            <a:endParaRPr b="1" sz="7200">
              <a:solidFill>
                <a:srgbClr val="3B57CF"/>
              </a:solidFill>
              <a:latin typeface="Nunito Sans"/>
              <a:ea typeface="Nunito Sans"/>
              <a:cs typeface="Nunito Sans"/>
              <a:sym typeface="Nunito Sans"/>
            </a:endParaRPr>
          </a:p>
        </p:txBody>
      </p:sp>
      <p:sp>
        <p:nvSpPr>
          <p:cNvPr id="358" name="Google Shape;358;p31"/>
          <p:cNvSpPr/>
          <p:nvPr/>
        </p:nvSpPr>
        <p:spPr>
          <a:xfrm>
            <a:off x="6776925" y="2410500"/>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31"/>
          <p:cNvSpPr/>
          <p:nvPr/>
        </p:nvSpPr>
        <p:spPr>
          <a:xfrm>
            <a:off x="7034364" y="2410500"/>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 name="Google Shape;360;p31"/>
          <p:cNvSpPr/>
          <p:nvPr/>
        </p:nvSpPr>
        <p:spPr>
          <a:xfrm>
            <a:off x="7291803" y="2410500"/>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p31"/>
          <p:cNvSpPr/>
          <p:nvPr/>
        </p:nvSpPr>
        <p:spPr>
          <a:xfrm>
            <a:off x="7549242" y="2410500"/>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 name="Google Shape;362;p31"/>
          <p:cNvSpPr/>
          <p:nvPr/>
        </p:nvSpPr>
        <p:spPr>
          <a:xfrm>
            <a:off x="7806692" y="2410500"/>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 name="Google Shape;363;p31"/>
          <p:cNvSpPr txBox="1"/>
          <p:nvPr>
            <p:ph type="title"/>
          </p:nvPr>
        </p:nvSpPr>
        <p:spPr>
          <a:xfrm>
            <a:off x="5709850" y="1364525"/>
            <a:ext cx="3468900" cy="9735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
              <a:t>METHOD</a:t>
            </a:r>
            <a:endParaRPr/>
          </a:p>
        </p:txBody>
      </p:sp>
      <p:sp>
        <p:nvSpPr>
          <p:cNvPr id="364" name="Google Shape;364;p31"/>
          <p:cNvSpPr txBox="1"/>
          <p:nvPr/>
        </p:nvSpPr>
        <p:spPr>
          <a:xfrm>
            <a:off x="168875" y="4371400"/>
            <a:ext cx="77322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rgbClr val="434343"/>
                </a:solidFill>
                <a:latin typeface="Lora"/>
                <a:ea typeface="Lora"/>
                <a:cs typeface="Lora"/>
                <a:sym typeface="Lora"/>
              </a:rPr>
              <a:t>Bizup, Joseph. “BEAM: A Rhetorical Vocabulary for Teaching Research-Based Writing.” </a:t>
            </a:r>
            <a:r>
              <a:rPr i="1" lang="en">
                <a:solidFill>
                  <a:srgbClr val="434343"/>
                </a:solidFill>
                <a:latin typeface="Lora"/>
                <a:ea typeface="Lora"/>
                <a:cs typeface="Lora"/>
                <a:sym typeface="Lora"/>
              </a:rPr>
              <a:t>Rhetoric Review</a:t>
            </a:r>
            <a:r>
              <a:rPr lang="en">
                <a:solidFill>
                  <a:srgbClr val="434343"/>
                </a:solidFill>
                <a:latin typeface="Lora"/>
                <a:ea typeface="Lora"/>
                <a:cs typeface="Lora"/>
                <a:sym typeface="Lora"/>
              </a:rPr>
              <a:t>, vol. 27, no. 1, 2008, pp. 72–86.</a:t>
            </a:r>
            <a:endParaRPr>
              <a:solidFill>
                <a:srgbClr val="434343"/>
              </a:solidFill>
              <a:latin typeface="Open Sans"/>
              <a:ea typeface="Open Sans"/>
              <a:cs typeface="Open Sans"/>
              <a:sym typeface="Open Sans"/>
            </a:endParaRPr>
          </a:p>
        </p:txBody>
      </p:sp>
      <p:sp>
        <p:nvSpPr>
          <p:cNvPr id="365" name="Google Shape;365;p31"/>
          <p:cNvSpPr txBox="1"/>
          <p:nvPr/>
        </p:nvSpPr>
        <p:spPr>
          <a:xfrm>
            <a:off x="934850" y="2781800"/>
            <a:ext cx="73803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en" sz="3600">
                <a:solidFill>
                  <a:srgbClr val="434343"/>
                </a:solidFill>
              </a:rPr>
              <a:t>How will I use this source?</a:t>
            </a:r>
            <a:endParaRPr i="1" sz="3600">
              <a:solidFill>
                <a:srgbClr val="434343"/>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32"/>
          <p:cNvSpPr txBox="1"/>
          <p:nvPr>
            <p:ph idx="1" type="subTitle"/>
          </p:nvPr>
        </p:nvSpPr>
        <p:spPr>
          <a:xfrm>
            <a:off x="997125" y="1151925"/>
            <a:ext cx="7567800" cy="3737100"/>
          </a:xfrm>
          <a:prstGeom prst="rect">
            <a:avLst/>
          </a:prstGeom>
        </p:spPr>
        <p:txBody>
          <a:bodyPr anchorCtr="0" anchor="ctr" bIns="91425" lIns="91425" spcFirstLastPara="1" rIns="91425" wrap="square" tIns="91425">
            <a:noAutofit/>
          </a:bodyPr>
          <a:lstStyle/>
          <a:p>
            <a:pPr indent="0" lvl="0" marL="228600" rtl="0" algn="l">
              <a:lnSpc>
                <a:spcPct val="115000"/>
              </a:lnSpc>
              <a:spcBef>
                <a:spcPts val="0"/>
              </a:spcBef>
              <a:spcAft>
                <a:spcPts val="0"/>
              </a:spcAft>
              <a:buNone/>
            </a:pPr>
            <a:r>
              <a:rPr lang="en" sz="3600">
                <a:solidFill>
                  <a:schemeClr val="dk1"/>
                </a:solidFill>
                <a:latin typeface="Arial"/>
                <a:ea typeface="Arial"/>
                <a:cs typeface="Arial"/>
                <a:sym typeface="Arial"/>
              </a:rPr>
              <a:t>What was the roll of activism on working conditions for Latina(o)s employed in </a:t>
            </a:r>
            <a:r>
              <a:rPr lang="en" sz="3600">
                <a:solidFill>
                  <a:schemeClr val="dk1"/>
                </a:solidFill>
                <a:latin typeface="Arial"/>
                <a:ea typeface="Arial"/>
                <a:cs typeface="Arial"/>
                <a:sym typeface="Arial"/>
              </a:rPr>
              <a:t>service-industries in</a:t>
            </a:r>
            <a:r>
              <a:rPr lang="en" sz="3600">
                <a:solidFill>
                  <a:schemeClr val="dk1"/>
                </a:solidFill>
                <a:latin typeface="Arial"/>
                <a:ea typeface="Arial"/>
                <a:cs typeface="Arial"/>
                <a:sym typeface="Arial"/>
              </a:rPr>
              <a:t> the 1990s?</a:t>
            </a:r>
            <a:endParaRPr sz="3600">
              <a:solidFill>
                <a:schemeClr val="dk1"/>
              </a:solidFill>
              <a:latin typeface="Arial"/>
              <a:ea typeface="Arial"/>
              <a:cs typeface="Arial"/>
              <a:sym typeface="Arial"/>
            </a:endParaRPr>
          </a:p>
          <a:p>
            <a:pPr indent="0" lvl="0" marL="228600" rtl="0" algn="l">
              <a:lnSpc>
                <a:spcPct val="115000"/>
              </a:lnSpc>
              <a:spcBef>
                <a:spcPts val="0"/>
              </a:spcBef>
              <a:spcAft>
                <a:spcPts val="0"/>
              </a:spcAft>
              <a:buNone/>
            </a:pPr>
            <a:r>
              <a:t/>
            </a:r>
            <a:endParaRPr sz="2600">
              <a:solidFill>
                <a:srgbClr val="000000"/>
              </a:solidFill>
              <a:latin typeface="Arial"/>
              <a:ea typeface="Arial"/>
              <a:cs typeface="Arial"/>
              <a:sym typeface="Arial"/>
            </a:endParaRPr>
          </a:p>
          <a:p>
            <a:pPr indent="0" lvl="0" marL="228600" rtl="0" algn="l">
              <a:lnSpc>
                <a:spcPct val="115000"/>
              </a:lnSpc>
              <a:spcBef>
                <a:spcPts val="0"/>
              </a:spcBef>
              <a:spcAft>
                <a:spcPts val="0"/>
              </a:spcAft>
              <a:buNone/>
            </a:pPr>
            <a:r>
              <a:rPr lang="en" sz="2600">
                <a:solidFill>
                  <a:srgbClr val="000000"/>
                </a:solidFill>
                <a:latin typeface="Arial"/>
                <a:ea typeface="Arial"/>
                <a:cs typeface="Arial"/>
                <a:sym typeface="Arial"/>
              </a:rPr>
              <a:t> </a:t>
            </a:r>
            <a:endParaRPr sz="4200"/>
          </a:p>
        </p:txBody>
      </p:sp>
      <p:sp>
        <p:nvSpPr>
          <p:cNvPr id="371" name="Google Shape;371;p32"/>
          <p:cNvSpPr txBox="1"/>
          <p:nvPr>
            <p:ph idx="2" type="subTitle"/>
          </p:nvPr>
        </p:nvSpPr>
        <p:spPr>
          <a:xfrm>
            <a:off x="1992975" y="227550"/>
            <a:ext cx="2931000" cy="552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t>Research Question</a:t>
            </a:r>
            <a:endParaRPr b="1"/>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sp>
        <p:nvSpPr>
          <p:cNvPr id="376" name="Google Shape;376;p33"/>
          <p:cNvSpPr/>
          <p:nvPr/>
        </p:nvSpPr>
        <p:spPr>
          <a:xfrm>
            <a:off x="6656975"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p33"/>
          <p:cNvSpPr/>
          <p:nvPr/>
        </p:nvSpPr>
        <p:spPr>
          <a:xfrm>
            <a:off x="6914414"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 name="Google Shape;378;p33"/>
          <p:cNvSpPr/>
          <p:nvPr/>
        </p:nvSpPr>
        <p:spPr>
          <a:xfrm>
            <a:off x="7171853"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p33"/>
          <p:cNvSpPr/>
          <p:nvPr/>
        </p:nvSpPr>
        <p:spPr>
          <a:xfrm>
            <a:off x="7429292"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p33"/>
          <p:cNvSpPr/>
          <p:nvPr/>
        </p:nvSpPr>
        <p:spPr>
          <a:xfrm>
            <a:off x="7686730"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 name="Google Shape;381;p33"/>
          <p:cNvSpPr/>
          <p:nvPr/>
        </p:nvSpPr>
        <p:spPr>
          <a:xfrm>
            <a:off x="7944169"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 name="Google Shape;382;p33"/>
          <p:cNvSpPr/>
          <p:nvPr/>
        </p:nvSpPr>
        <p:spPr>
          <a:xfrm>
            <a:off x="8201608" y="777575"/>
            <a:ext cx="138600" cy="138300"/>
          </a:xfrm>
          <a:prstGeom prst="ellipse">
            <a:avLst/>
          </a:prstGeom>
          <a:solidFill>
            <a:srgbClr val="FABE0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p33"/>
          <p:cNvSpPr txBox="1"/>
          <p:nvPr>
            <p:ph idx="4294967295" type="title"/>
          </p:nvPr>
        </p:nvSpPr>
        <p:spPr>
          <a:xfrm>
            <a:off x="636225" y="359975"/>
            <a:ext cx="5901900" cy="973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Background </a:t>
            </a:r>
            <a:endParaRPr sz="3600"/>
          </a:p>
        </p:txBody>
      </p:sp>
      <p:sp>
        <p:nvSpPr>
          <p:cNvPr id="384" name="Google Shape;384;p33"/>
          <p:cNvSpPr txBox="1"/>
          <p:nvPr/>
        </p:nvSpPr>
        <p:spPr>
          <a:xfrm>
            <a:off x="579575" y="1248975"/>
            <a:ext cx="4314600" cy="2955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3600">
                <a:latin typeface="Tinos"/>
                <a:ea typeface="Tinos"/>
                <a:cs typeface="Tinos"/>
                <a:sym typeface="Tinos"/>
              </a:rPr>
              <a:t>Overview</a:t>
            </a:r>
            <a:endParaRPr sz="3600">
              <a:latin typeface="Tinos"/>
              <a:ea typeface="Tinos"/>
              <a:cs typeface="Tinos"/>
              <a:sym typeface="Tinos"/>
            </a:endParaRPr>
          </a:p>
          <a:p>
            <a:pPr indent="0" lvl="0" marL="0" rtl="0" algn="l">
              <a:spcBef>
                <a:spcPts val="0"/>
              </a:spcBef>
              <a:spcAft>
                <a:spcPts val="0"/>
              </a:spcAft>
              <a:buNone/>
            </a:pPr>
            <a:r>
              <a:rPr lang="en" sz="3600">
                <a:latin typeface="Tinos"/>
                <a:ea typeface="Tinos"/>
                <a:cs typeface="Tinos"/>
                <a:sym typeface="Tinos"/>
              </a:rPr>
              <a:t>Context</a:t>
            </a:r>
            <a:endParaRPr sz="3600">
              <a:latin typeface="Tinos"/>
              <a:ea typeface="Tinos"/>
              <a:cs typeface="Tinos"/>
              <a:sym typeface="Tinos"/>
            </a:endParaRPr>
          </a:p>
          <a:p>
            <a:pPr indent="0" lvl="0" marL="0" rtl="0" algn="l">
              <a:spcBef>
                <a:spcPts val="0"/>
              </a:spcBef>
              <a:spcAft>
                <a:spcPts val="0"/>
              </a:spcAft>
              <a:buNone/>
            </a:pPr>
            <a:r>
              <a:rPr lang="en" sz="3600">
                <a:latin typeface="Tinos"/>
                <a:ea typeface="Tinos"/>
                <a:cs typeface="Tinos"/>
                <a:sym typeface="Tinos"/>
              </a:rPr>
              <a:t>Facts</a:t>
            </a:r>
            <a:endParaRPr sz="3600">
              <a:latin typeface="Tinos"/>
              <a:ea typeface="Tinos"/>
              <a:cs typeface="Tinos"/>
              <a:sym typeface="Tinos"/>
            </a:endParaRPr>
          </a:p>
          <a:p>
            <a:pPr indent="0" lvl="0" marL="0" rtl="0" algn="l">
              <a:spcBef>
                <a:spcPts val="0"/>
              </a:spcBef>
              <a:spcAft>
                <a:spcPts val="0"/>
              </a:spcAft>
              <a:buNone/>
            </a:pPr>
            <a:r>
              <a:rPr lang="en" sz="3600">
                <a:latin typeface="Tinos"/>
                <a:ea typeface="Tinos"/>
                <a:cs typeface="Tinos"/>
                <a:sym typeface="Tinos"/>
              </a:rPr>
              <a:t>Timeline</a:t>
            </a:r>
            <a:endParaRPr sz="3600">
              <a:latin typeface="Tinos"/>
              <a:ea typeface="Tinos"/>
              <a:cs typeface="Tinos"/>
              <a:sym typeface="Tinos"/>
            </a:endParaRPr>
          </a:p>
          <a:p>
            <a:pPr indent="0" lvl="0" marL="0" rtl="0" algn="l">
              <a:spcBef>
                <a:spcPts val="0"/>
              </a:spcBef>
              <a:spcAft>
                <a:spcPts val="0"/>
              </a:spcAft>
              <a:buNone/>
            </a:pPr>
            <a:r>
              <a:rPr lang="en" sz="3600">
                <a:latin typeface="Tinos"/>
                <a:ea typeface="Tinos"/>
                <a:cs typeface="Tinos"/>
                <a:sym typeface="Tinos"/>
              </a:rPr>
              <a:t>Set the scene</a:t>
            </a:r>
            <a:endParaRPr>
              <a:latin typeface="Open Sans"/>
              <a:ea typeface="Open Sans"/>
              <a:cs typeface="Open Sans"/>
              <a:sym typeface="Open Sans"/>
            </a:endParaRPr>
          </a:p>
        </p:txBody>
      </p:sp>
      <p:sp>
        <p:nvSpPr>
          <p:cNvPr id="385" name="Google Shape;385;p33"/>
          <p:cNvSpPr txBox="1"/>
          <p:nvPr/>
        </p:nvSpPr>
        <p:spPr>
          <a:xfrm>
            <a:off x="4425450" y="1246500"/>
            <a:ext cx="4314600" cy="2650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3600">
                <a:latin typeface="Tinos"/>
                <a:ea typeface="Tinos"/>
                <a:cs typeface="Tinos"/>
                <a:sym typeface="Tinos"/>
              </a:rPr>
              <a:t>Secondary Sources</a:t>
            </a:r>
            <a:endParaRPr sz="3600">
              <a:latin typeface="Tinos"/>
              <a:ea typeface="Tinos"/>
              <a:cs typeface="Tinos"/>
              <a:sym typeface="Tinos"/>
            </a:endParaRPr>
          </a:p>
          <a:p>
            <a:pPr indent="0" lvl="0" marL="0" rtl="0" algn="l">
              <a:lnSpc>
                <a:spcPct val="115000"/>
              </a:lnSpc>
              <a:spcBef>
                <a:spcPts val="0"/>
              </a:spcBef>
              <a:spcAft>
                <a:spcPts val="0"/>
              </a:spcAft>
              <a:buNone/>
            </a:pPr>
            <a:r>
              <a:rPr lang="en" sz="3600">
                <a:latin typeface="Tinos"/>
                <a:ea typeface="Tinos"/>
                <a:cs typeface="Tinos"/>
                <a:sym typeface="Tinos"/>
              </a:rPr>
              <a:t>Encyclopedias</a:t>
            </a:r>
            <a:endParaRPr sz="3600">
              <a:latin typeface="Tinos"/>
              <a:ea typeface="Tinos"/>
              <a:cs typeface="Tinos"/>
              <a:sym typeface="Tinos"/>
            </a:endParaRPr>
          </a:p>
          <a:p>
            <a:pPr indent="0" lvl="0" marL="0" rtl="0" algn="l">
              <a:lnSpc>
                <a:spcPct val="115000"/>
              </a:lnSpc>
              <a:spcBef>
                <a:spcPts val="0"/>
              </a:spcBef>
              <a:spcAft>
                <a:spcPts val="0"/>
              </a:spcAft>
              <a:buNone/>
            </a:pPr>
            <a:r>
              <a:rPr lang="en" sz="3600">
                <a:latin typeface="Tinos"/>
                <a:ea typeface="Tinos"/>
                <a:cs typeface="Tinos"/>
                <a:sym typeface="Tinos"/>
              </a:rPr>
              <a:t>Textbooks</a:t>
            </a:r>
            <a:endParaRPr sz="3600">
              <a:latin typeface="Tinos"/>
              <a:ea typeface="Tinos"/>
              <a:cs typeface="Tinos"/>
              <a:sym typeface="Tinos"/>
            </a:endParaRPr>
          </a:p>
          <a:p>
            <a:pPr indent="0" lvl="0" marL="0" rtl="0" algn="l">
              <a:lnSpc>
                <a:spcPct val="115000"/>
              </a:lnSpc>
              <a:spcBef>
                <a:spcPts val="0"/>
              </a:spcBef>
              <a:spcAft>
                <a:spcPts val="0"/>
              </a:spcAft>
              <a:buNone/>
            </a:pPr>
            <a:r>
              <a:rPr lang="en" sz="3600">
                <a:latin typeface="Tinos"/>
                <a:ea typeface="Tinos"/>
                <a:cs typeface="Tinos"/>
                <a:sym typeface="Tinos"/>
              </a:rPr>
              <a:t>Historical overviews</a:t>
            </a:r>
            <a:endParaRPr sz="3600">
              <a:latin typeface="Tinos"/>
              <a:ea typeface="Tinos"/>
              <a:cs typeface="Tinos"/>
              <a:sym typeface="Tinos"/>
            </a:endParaRPr>
          </a:p>
        </p:txBody>
      </p:sp>
      <p:sp>
        <p:nvSpPr>
          <p:cNvPr id="386" name="Google Shape;386;p33"/>
          <p:cNvSpPr/>
          <p:nvPr/>
        </p:nvSpPr>
        <p:spPr>
          <a:xfrm>
            <a:off x="310350" y="1526025"/>
            <a:ext cx="249900" cy="238500"/>
          </a:xfrm>
          <a:prstGeom prst="ellipse">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7" name="Google Shape;387;p33"/>
          <p:cNvSpPr/>
          <p:nvPr/>
        </p:nvSpPr>
        <p:spPr>
          <a:xfrm>
            <a:off x="310350" y="2075825"/>
            <a:ext cx="249900" cy="238500"/>
          </a:xfrm>
          <a:prstGeom prst="ellipse">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8" name="Google Shape;388;p33"/>
          <p:cNvSpPr/>
          <p:nvPr/>
        </p:nvSpPr>
        <p:spPr>
          <a:xfrm>
            <a:off x="310350" y="2625625"/>
            <a:ext cx="249900" cy="238500"/>
          </a:xfrm>
          <a:prstGeom prst="ellipse">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9" name="Google Shape;389;p33"/>
          <p:cNvSpPr/>
          <p:nvPr/>
        </p:nvSpPr>
        <p:spPr>
          <a:xfrm>
            <a:off x="310350" y="3175425"/>
            <a:ext cx="249900" cy="238500"/>
          </a:xfrm>
          <a:prstGeom prst="ellipse">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p33"/>
          <p:cNvSpPr/>
          <p:nvPr/>
        </p:nvSpPr>
        <p:spPr>
          <a:xfrm>
            <a:off x="310350" y="3688725"/>
            <a:ext cx="249900" cy="238500"/>
          </a:xfrm>
          <a:prstGeom prst="ellipse">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p33"/>
          <p:cNvSpPr/>
          <p:nvPr/>
        </p:nvSpPr>
        <p:spPr>
          <a:xfrm>
            <a:off x="3886950" y="1192200"/>
            <a:ext cx="4853100" cy="3145200"/>
          </a:xfrm>
          <a:prstGeom prst="roundRect">
            <a:avLst>
              <a:gd fmla="val 16667" name="adj"/>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E9E9E">
            <a:alpha val="0"/>
          </a:srgbClr>
        </a:solidFill>
      </p:bgPr>
    </p:bg>
    <p:spTree>
      <p:nvGrpSpPr>
        <p:cNvPr id="395" name="Shape 395"/>
        <p:cNvGrpSpPr/>
        <p:nvPr/>
      </p:nvGrpSpPr>
      <p:grpSpPr>
        <a:xfrm>
          <a:off x="0" y="0"/>
          <a:ext cx="0" cy="0"/>
          <a:chOff x="0" y="0"/>
          <a:chExt cx="0" cy="0"/>
        </a:xfrm>
      </p:grpSpPr>
      <p:pic>
        <p:nvPicPr>
          <p:cNvPr id="396" name="Google Shape;396;p34"/>
          <p:cNvPicPr preferRelativeResize="0"/>
          <p:nvPr/>
        </p:nvPicPr>
        <p:blipFill>
          <a:blip r:embed="rId3">
            <a:alphaModFix/>
          </a:blip>
          <a:stretch>
            <a:fillRect/>
          </a:stretch>
        </p:blipFill>
        <p:spPr>
          <a:xfrm>
            <a:off x="726300" y="116550"/>
            <a:ext cx="8008356" cy="483870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Comedy for Everyone by Slidesgo">
  <a:themeElements>
    <a:clrScheme name="Simple Light">
      <a:dk1>
        <a:srgbClr val="3B57CF"/>
      </a:dk1>
      <a:lt1>
        <a:srgbClr val="FABE0C"/>
      </a:lt1>
      <a:dk2>
        <a:srgbClr val="3B57CF"/>
      </a:dk2>
      <a:lt2>
        <a:srgbClr val="FABE0C"/>
      </a:lt2>
      <a:accent1>
        <a:srgbClr val="3B57CF"/>
      </a:accent1>
      <a:accent2>
        <a:srgbClr val="FABE0C"/>
      </a:accent2>
      <a:accent3>
        <a:srgbClr val="3B57CF"/>
      </a:accent3>
      <a:accent4>
        <a:srgbClr val="FABE0C"/>
      </a:accent4>
      <a:accent5>
        <a:srgbClr val="3B57CF"/>
      </a:accent5>
      <a:accent6>
        <a:srgbClr val="FABE0C"/>
      </a:accent6>
      <a:hlink>
        <a:srgbClr val="3B57C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