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4"/>
  </p:sldMasterIdLst>
  <p:notesMasterIdLst>
    <p:notesMasterId r:id="rId19"/>
  </p:notesMasterIdLst>
  <p:sldIdLst>
    <p:sldId id="256" r:id="rId5"/>
    <p:sldId id="257" r:id="rId6"/>
    <p:sldId id="259" r:id="rId7"/>
    <p:sldId id="263" r:id="rId8"/>
    <p:sldId id="265" r:id="rId9"/>
    <p:sldId id="273" r:id="rId10"/>
    <p:sldId id="262" r:id="rId11"/>
    <p:sldId id="266" r:id="rId12"/>
    <p:sldId id="268" r:id="rId13"/>
    <p:sldId id="261" r:id="rId14"/>
    <p:sldId id="274" r:id="rId15"/>
    <p:sldId id="260" r:id="rId16"/>
    <p:sldId id="269" r:id="rId17"/>
    <p:sldId id="27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6B354D-934B-5AA8-09E0-2C35217CC945}" v="4" dt="2024-10-10T16:58:06.5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a Brooks" userId="S::brooksa2@nku.edu::b0259ec7-b3a3-43cc-b8cd-08bdb21f7d08" providerId="AD" clId="Web-{E4EA997D-90AF-7688-C6D7-0DEAB3458D20}"/>
    <pc:docChg chg="addSld delSld modSld sldOrd addMainMaster delMainMaster">
      <pc:chgData name="Andrea Brooks" userId="S::brooksa2@nku.edu::b0259ec7-b3a3-43cc-b8cd-08bdb21f7d08" providerId="AD" clId="Web-{E4EA997D-90AF-7688-C6D7-0DEAB3458D20}" dt="2024-10-02T21:13:00.641" v="1229" actId="20577"/>
      <pc:docMkLst>
        <pc:docMk/>
      </pc:docMkLst>
      <pc:sldChg chg="addSp modSp mod setBg modClrScheme chgLayout">
        <pc:chgData name="Andrea Brooks" userId="S::brooksa2@nku.edu::b0259ec7-b3a3-43cc-b8cd-08bdb21f7d08" providerId="AD" clId="Web-{E4EA997D-90AF-7688-C6D7-0DEAB3458D20}" dt="2024-10-02T17:54:32.977" v="12" actId="1076"/>
        <pc:sldMkLst>
          <pc:docMk/>
          <pc:sldMk cId="109857222" sldId="256"/>
        </pc:sldMkLst>
        <pc:spChg chg="mod">
          <ac:chgData name="Andrea Brooks" userId="S::brooksa2@nku.edu::b0259ec7-b3a3-43cc-b8cd-08bdb21f7d08" providerId="AD" clId="Web-{E4EA997D-90AF-7688-C6D7-0DEAB3458D20}" dt="2024-10-02T17:54:08.695" v="11"/>
          <ac:spMkLst>
            <pc:docMk/>
            <pc:sldMk cId="109857222" sldId="256"/>
            <ac:spMk id="2" creationId="{00000000-0000-0000-0000-000000000000}"/>
          </ac:spMkLst>
        </pc:spChg>
        <pc:spChg chg="mod">
          <ac:chgData name="Andrea Brooks" userId="S::brooksa2@nku.edu::b0259ec7-b3a3-43cc-b8cd-08bdb21f7d08" providerId="AD" clId="Web-{E4EA997D-90AF-7688-C6D7-0DEAB3458D20}" dt="2024-10-02T17:54:32.977" v="12" actId="1076"/>
          <ac:spMkLst>
            <pc:docMk/>
            <pc:sldMk cId="109857222" sldId="256"/>
            <ac:spMk id="3" creationId="{00000000-0000-0000-0000-000000000000}"/>
          </ac:spMkLst>
        </pc:spChg>
        <pc:spChg chg="add">
          <ac:chgData name="Andrea Brooks" userId="S::brooksa2@nku.edu::b0259ec7-b3a3-43cc-b8cd-08bdb21f7d08" providerId="AD" clId="Web-{E4EA997D-90AF-7688-C6D7-0DEAB3458D20}" dt="2024-10-02T17:54:08.695" v="11"/>
          <ac:spMkLst>
            <pc:docMk/>
            <pc:sldMk cId="109857222" sldId="256"/>
            <ac:spMk id="9" creationId="{9B45BA4C-9B54-4496-821F-9E0985CA984D}"/>
          </ac:spMkLst>
        </pc:spChg>
        <pc:picChg chg="add">
          <ac:chgData name="Andrea Brooks" userId="S::brooksa2@nku.edu::b0259ec7-b3a3-43cc-b8cd-08bdb21f7d08" providerId="AD" clId="Web-{E4EA997D-90AF-7688-C6D7-0DEAB3458D20}" dt="2024-10-02T17:54:08.695" v="11"/>
          <ac:picMkLst>
            <pc:docMk/>
            <pc:sldMk cId="109857222" sldId="256"/>
            <ac:picMk id="4" creationId="{08F4A7F8-36B4-33E9-16AD-C5C248750CB1}"/>
          </ac:picMkLst>
        </pc:picChg>
      </pc:sldChg>
      <pc:sldChg chg="modSp new">
        <pc:chgData name="Andrea Brooks" userId="S::brooksa2@nku.edu::b0259ec7-b3a3-43cc-b8cd-08bdb21f7d08" providerId="AD" clId="Web-{E4EA997D-90AF-7688-C6D7-0DEAB3458D20}" dt="2024-10-02T17:56:08.229" v="90" actId="20577"/>
        <pc:sldMkLst>
          <pc:docMk/>
          <pc:sldMk cId="1743356569" sldId="257"/>
        </pc:sldMkLst>
        <pc:spChg chg="mod">
          <ac:chgData name="Andrea Brooks" userId="S::brooksa2@nku.edu::b0259ec7-b3a3-43cc-b8cd-08bdb21f7d08" providerId="AD" clId="Web-{E4EA997D-90AF-7688-C6D7-0DEAB3458D20}" dt="2024-10-02T17:54:56.259" v="19" actId="20577"/>
          <ac:spMkLst>
            <pc:docMk/>
            <pc:sldMk cId="1743356569" sldId="257"/>
            <ac:spMk id="2" creationId="{4367EBF5-F1B4-76F4-7180-72EE17051B69}"/>
          </ac:spMkLst>
        </pc:spChg>
        <pc:spChg chg="mod">
          <ac:chgData name="Andrea Brooks" userId="S::brooksa2@nku.edu::b0259ec7-b3a3-43cc-b8cd-08bdb21f7d08" providerId="AD" clId="Web-{E4EA997D-90AF-7688-C6D7-0DEAB3458D20}" dt="2024-10-02T17:56:08.229" v="90" actId="20577"/>
          <ac:spMkLst>
            <pc:docMk/>
            <pc:sldMk cId="1743356569" sldId="257"/>
            <ac:spMk id="3" creationId="{841DEA7D-EE7C-923E-237C-509B7CEE20DE}"/>
          </ac:spMkLst>
        </pc:spChg>
      </pc:sldChg>
      <pc:sldChg chg="new del">
        <pc:chgData name="Andrea Brooks" userId="S::brooksa2@nku.edu::b0259ec7-b3a3-43cc-b8cd-08bdb21f7d08" providerId="AD" clId="Web-{E4EA997D-90AF-7688-C6D7-0DEAB3458D20}" dt="2024-10-02T18:47:30.647" v="220"/>
        <pc:sldMkLst>
          <pc:docMk/>
          <pc:sldMk cId="3984087320" sldId="258"/>
        </pc:sldMkLst>
      </pc:sldChg>
      <pc:sldChg chg="addSp modSp new mod setBg">
        <pc:chgData name="Andrea Brooks" userId="S::brooksa2@nku.edu::b0259ec7-b3a3-43cc-b8cd-08bdb21f7d08" providerId="AD" clId="Web-{E4EA997D-90AF-7688-C6D7-0DEAB3458D20}" dt="2024-10-02T21:03:37.151" v="1086" actId="20577"/>
        <pc:sldMkLst>
          <pc:docMk/>
          <pc:sldMk cId="150462481" sldId="259"/>
        </pc:sldMkLst>
        <pc:spChg chg="mod">
          <ac:chgData name="Andrea Brooks" userId="S::brooksa2@nku.edu::b0259ec7-b3a3-43cc-b8cd-08bdb21f7d08" providerId="AD" clId="Web-{E4EA997D-90AF-7688-C6D7-0DEAB3458D20}" dt="2024-10-02T21:03:37.151" v="1086" actId="20577"/>
          <ac:spMkLst>
            <pc:docMk/>
            <pc:sldMk cId="150462481" sldId="259"/>
            <ac:spMk id="2" creationId="{0C52860D-65EA-9F4B-43AE-E415427E45F8}"/>
          </ac:spMkLst>
        </pc:spChg>
        <pc:spChg chg="mod">
          <ac:chgData name="Andrea Brooks" userId="S::brooksa2@nku.edu::b0259ec7-b3a3-43cc-b8cd-08bdb21f7d08" providerId="AD" clId="Web-{E4EA997D-90AF-7688-C6D7-0DEAB3458D20}" dt="2024-10-02T18:48:04.508" v="221"/>
          <ac:spMkLst>
            <pc:docMk/>
            <pc:sldMk cId="150462481" sldId="259"/>
            <ac:spMk id="3" creationId="{7132087D-9BEF-BFC3-41D8-58B534E3D648}"/>
          </ac:spMkLst>
        </pc:spChg>
        <pc:spChg chg="add">
          <ac:chgData name="Andrea Brooks" userId="S::brooksa2@nku.edu::b0259ec7-b3a3-43cc-b8cd-08bdb21f7d08" providerId="AD" clId="Web-{E4EA997D-90AF-7688-C6D7-0DEAB3458D20}" dt="2024-10-02T18:48:04.508" v="221"/>
          <ac:spMkLst>
            <pc:docMk/>
            <pc:sldMk cId="150462481" sldId="259"/>
            <ac:spMk id="10" creationId="{84136905-015B-4510-B514-027CBA846BD6}"/>
          </ac:spMkLst>
        </pc:spChg>
        <pc:spChg chg="add">
          <ac:chgData name="Andrea Brooks" userId="S::brooksa2@nku.edu::b0259ec7-b3a3-43cc-b8cd-08bdb21f7d08" providerId="AD" clId="Web-{E4EA997D-90AF-7688-C6D7-0DEAB3458D20}" dt="2024-10-02T18:48:04.508" v="221"/>
          <ac:spMkLst>
            <pc:docMk/>
            <pc:sldMk cId="150462481" sldId="259"/>
            <ac:spMk id="12" creationId="{36CD0F97-2E5B-4E84-8544-EB24DED10446}"/>
          </ac:spMkLst>
        </pc:spChg>
        <pc:spChg chg="add">
          <ac:chgData name="Andrea Brooks" userId="S::brooksa2@nku.edu::b0259ec7-b3a3-43cc-b8cd-08bdb21f7d08" providerId="AD" clId="Web-{E4EA997D-90AF-7688-C6D7-0DEAB3458D20}" dt="2024-10-02T18:48:04.508" v="221"/>
          <ac:spMkLst>
            <pc:docMk/>
            <pc:sldMk cId="150462481" sldId="259"/>
            <ac:spMk id="14" creationId="{3B272257-593A-402F-88FA-F1DECD9E3FC4}"/>
          </ac:spMkLst>
        </pc:spChg>
        <pc:picChg chg="add">
          <ac:chgData name="Andrea Brooks" userId="S::brooksa2@nku.edu::b0259ec7-b3a3-43cc-b8cd-08bdb21f7d08" providerId="AD" clId="Web-{E4EA997D-90AF-7688-C6D7-0DEAB3458D20}" dt="2024-10-02T18:48:04.508" v="221"/>
          <ac:picMkLst>
            <pc:docMk/>
            <pc:sldMk cId="150462481" sldId="259"/>
            <ac:picMk id="7" creationId="{9324E0BD-529F-25CD-B188-56BFF7BD2A22}"/>
          </ac:picMkLst>
        </pc:picChg>
      </pc:sldChg>
      <pc:sldChg chg="addSp delSp modSp add ord replId">
        <pc:chgData name="Andrea Brooks" userId="S::brooksa2@nku.edu::b0259ec7-b3a3-43cc-b8cd-08bdb21f7d08" providerId="AD" clId="Web-{E4EA997D-90AF-7688-C6D7-0DEAB3458D20}" dt="2024-10-02T21:07:40.551" v="1152" actId="14100"/>
        <pc:sldMkLst>
          <pc:docMk/>
          <pc:sldMk cId="474590175" sldId="260"/>
        </pc:sldMkLst>
        <pc:spChg chg="mod">
          <ac:chgData name="Andrea Brooks" userId="S::brooksa2@nku.edu::b0259ec7-b3a3-43cc-b8cd-08bdb21f7d08" providerId="AD" clId="Web-{E4EA997D-90AF-7688-C6D7-0DEAB3458D20}" dt="2024-10-02T21:03:46.698" v="1088" actId="20577"/>
          <ac:spMkLst>
            <pc:docMk/>
            <pc:sldMk cId="474590175" sldId="260"/>
            <ac:spMk id="2" creationId="{0C52860D-65EA-9F4B-43AE-E415427E45F8}"/>
          </ac:spMkLst>
        </pc:spChg>
        <pc:spChg chg="mod">
          <ac:chgData name="Andrea Brooks" userId="S::brooksa2@nku.edu::b0259ec7-b3a3-43cc-b8cd-08bdb21f7d08" providerId="AD" clId="Web-{E4EA997D-90AF-7688-C6D7-0DEAB3458D20}" dt="2024-10-02T21:07:40.551" v="1152" actId="14100"/>
          <ac:spMkLst>
            <pc:docMk/>
            <pc:sldMk cId="474590175" sldId="260"/>
            <ac:spMk id="3" creationId="{7132087D-9BEF-BFC3-41D8-58B534E3D648}"/>
          </ac:spMkLst>
        </pc:spChg>
        <pc:spChg chg="del">
          <ac:chgData name="Andrea Brooks" userId="S::brooksa2@nku.edu::b0259ec7-b3a3-43cc-b8cd-08bdb21f7d08" providerId="AD" clId="Web-{E4EA997D-90AF-7688-C6D7-0DEAB3458D20}" dt="2024-10-02T19:03:03.492" v="359"/>
          <ac:spMkLst>
            <pc:docMk/>
            <pc:sldMk cId="474590175" sldId="260"/>
            <ac:spMk id="10" creationId="{84136905-015B-4510-B514-027CBA846BD6}"/>
          </ac:spMkLst>
        </pc:spChg>
        <pc:spChg chg="del">
          <ac:chgData name="Andrea Brooks" userId="S::brooksa2@nku.edu::b0259ec7-b3a3-43cc-b8cd-08bdb21f7d08" providerId="AD" clId="Web-{E4EA997D-90AF-7688-C6D7-0DEAB3458D20}" dt="2024-10-02T19:03:03.492" v="359"/>
          <ac:spMkLst>
            <pc:docMk/>
            <pc:sldMk cId="474590175" sldId="260"/>
            <ac:spMk id="12" creationId="{36CD0F97-2E5B-4E84-8544-EB24DED10446}"/>
          </ac:spMkLst>
        </pc:spChg>
        <pc:spChg chg="del">
          <ac:chgData name="Andrea Brooks" userId="S::brooksa2@nku.edu::b0259ec7-b3a3-43cc-b8cd-08bdb21f7d08" providerId="AD" clId="Web-{E4EA997D-90AF-7688-C6D7-0DEAB3458D20}" dt="2024-10-02T19:03:03.492" v="359"/>
          <ac:spMkLst>
            <pc:docMk/>
            <pc:sldMk cId="474590175" sldId="260"/>
            <ac:spMk id="14" creationId="{3B272257-593A-402F-88FA-F1DECD9E3FC4}"/>
          </ac:spMkLst>
        </pc:spChg>
        <pc:spChg chg="add">
          <ac:chgData name="Andrea Brooks" userId="S::brooksa2@nku.edu::b0259ec7-b3a3-43cc-b8cd-08bdb21f7d08" providerId="AD" clId="Web-{E4EA997D-90AF-7688-C6D7-0DEAB3458D20}" dt="2024-10-02T19:03:03.492" v="359"/>
          <ac:spMkLst>
            <pc:docMk/>
            <pc:sldMk cId="474590175" sldId="260"/>
            <ac:spMk id="20" creationId="{84136905-015B-4510-B514-027CBA846BD6}"/>
          </ac:spMkLst>
        </pc:spChg>
        <pc:picChg chg="del">
          <ac:chgData name="Andrea Brooks" userId="S::brooksa2@nku.edu::b0259ec7-b3a3-43cc-b8cd-08bdb21f7d08" providerId="AD" clId="Web-{E4EA997D-90AF-7688-C6D7-0DEAB3458D20}" dt="2024-10-02T19:01:22.941" v="267"/>
          <ac:picMkLst>
            <pc:docMk/>
            <pc:sldMk cId="474590175" sldId="260"/>
            <ac:picMk id="7" creationId="{9324E0BD-529F-25CD-B188-56BFF7BD2A22}"/>
          </ac:picMkLst>
        </pc:picChg>
        <pc:picChg chg="add">
          <ac:chgData name="Andrea Brooks" userId="S::brooksa2@nku.edu::b0259ec7-b3a3-43cc-b8cd-08bdb21f7d08" providerId="AD" clId="Web-{E4EA997D-90AF-7688-C6D7-0DEAB3458D20}" dt="2024-10-02T19:03:03.492" v="359"/>
          <ac:picMkLst>
            <pc:docMk/>
            <pc:sldMk cId="474590175" sldId="260"/>
            <ac:picMk id="16" creationId="{3A384154-D4A3-17DD-3E09-01594385DD2D}"/>
          </ac:picMkLst>
        </pc:picChg>
      </pc:sldChg>
      <pc:sldChg chg="addSp delSp modSp new">
        <pc:chgData name="Andrea Brooks" userId="S::brooksa2@nku.edu::b0259ec7-b3a3-43cc-b8cd-08bdb21f7d08" providerId="AD" clId="Web-{E4EA997D-90AF-7688-C6D7-0DEAB3458D20}" dt="2024-10-02T21:11:28.091" v="1224" actId="20577"/>
        <pc:sldMkLst>
          <pc:docMk/>
          <pc:sldMk cId="2902658836" sldId="261"/>
        </pc:sldMkLst>
        <pc:spChg chg="mod">
          <ac:chgData name="Andrea Brooks" userId="S::brooksa2@nku.edu::b0259ec7-b3a3-43cc-b8cd-08bdb21f7d08" providerId="AD" clId="Web-{E4EA997D-90AF-7688-C6D7-0DEAB3458D20}" dt="2024-10-02T21:11:28.091" v="1224" actId="20577"/>
          <ac:spMkLst>
            <pc:docMk/>
            <pc:sldMk cId="2902658836" sldId="261"/>
            <ac:spMk id="2" creationId="{E702F050-74F4-2927-DEFE-9577F273B3D9}"/>
          </ac:spMkLst>
        </pc:spChg>
        <pc:spChg chg="del mod">
          <ac:chgData name="Andrea Brooks" userId="S::brooksa2@nku.edu::b0259ec7-b3a3-43cc-b8cd-08bdb21f7d08" providerId="AD" clId="Web-{E4EA997D-90AF-7688-C6D7-0DEAB3458D20}" dt="2024-10-02T21:10:57.574" v="1192"/>
          <ac:spMkLst>
            <pc:docMk/>
            <pc:sldMk cId="2902658836" sldId="261"/>
            <ac:spMk id="3" creationId="{0E1A1642-1D56-B178-40CB-593F0475D04D}"/>
          </ac:spMkLst>
        </pc:spChg>
        <pc:spChg chg="add mod">
          <ac:chgData name="Andrea Brooks" userId="S::brooksa2@nku.edu::b0259ec7-b3a3-43cc-b8cd-08bdb21f7d08" providerId="AD" clId="Web-{E4EA997D-90AF-7688-C6D7-0DEAB3458D20}" dt="2024-10-02T21:11:02.418" v="1193"/>
          <ac:spMkLst>
            <pc:docMk/>
            <pc:sldMk cId="2902658836" sldId="261"/>
            <ac:spMk id="12" creationId="{A56836DA-A157-FC2A-C747-EF8BDF5B0F40}"/>
          </ac:spMkLst>
        </pc:spChg>
        <pc:graphicFrameChg chg="add del mod ord modGraphic">
          <ac:chgData name="Andrea Brooks" userId="S::brooksa2@nku.edu::b0259ec7-b3a3-43cc-b8cd-08bdb21f7d08" providerId="AD" clId="Web-{E4EA997D-90AF-7688-C6D7-0DEAB3458D20}" dt="2024-10-02T21:11:02.418" v="1193"/>
          <ac:graphicFrameMkLst>
            <pc:docMk/>
            <pc:sldMk cId="2902658836" sldId="261"/>
            <ac:graphicFrameMk id="4" creationId="{2540C467-7713-E1A5-EA9F-A7D36BA3D353}"/>
          </ac:graphicFrameMkLst>
        </pc:graphicFrameChg>
      </pc:sldChg>
      <pc:sldChg chg="modSp new ord modNotes">
        <pc:chgData name="Andrea Brooks" userId="S::brooksa2@nku.edu::b0259ec7-b3a3-43cc-b8cd-08bdb21f7d08" providerId="AD" clId="Web-{E4EA997D-90AF-7688-C6D7-0DEAB3458D20}" dt="2024-10-02T20:59:41.845" v="1053"/>
        <pc:sldMkLst>
          <pc:docMk/>
          <pc:sldMk cId="2461679525" sldId="262"/>
        </pc:sldMkLst>
        <pc:spChg chg="mod">
          <ac:chgData name="Andrea Brooks" userId="S::brooksa2@nku.edu::b0259ec7-b3a3-43cc-b8cd-08bdb21f7d08" providerId="AD" clId="Web-{E4EA997D-90AF-7688-C6D7-0DEAB3458D20}" dt="2024-10-02T20:25:20.382" v="441" actId="20577"/>
          <ac:spMkLst>
            <pc:docMk/>
            <pc:sldMk cId="2461679525" sldId="262"/>
            <ac:spMk id="2" creationId="{5024D90A-5A22-1EE6-371B-4B33D09330DB}"/>
          </ac:spMkLst>
        </pc:spChg>
      </pc:sldChg>
      <pc:sldChg chg="addSp delSp modSp new mod ord setBg">
        <pc:chgData name="Andrea Brooks" userId="S::brooksa2@nku.edu::b0259ec7-b3a3-43cc-b8cd-08bdb21f7d08" providerId="AD" clId="Web-{E4EA997D-90AF-7688-C6D7-0DEAB3458D20}" dt="2024-10-02T21:09:27.977" v="1156" actId="20577"/>
        <pc:sldMkLst>
          <pc:docMk/>
          <pc:sldMk cId="2637686228" sldId="263"/>
        </pc:sldMkLst>
        <pc:spChg chg="mod">
          <ac:chgData name="Andrea Brooks" userId="S::brooksa2@nku.edu::b0259ec7-b3a3-43cc-b8cd-08bdb21f7d08" providerId="AD" clId="Web-{E4EA997D-90AF-7688-C6D7-0DEAB3458D20}" dt="2024-10-02T20:54:00.144" v="920"/>
          <ac:spMkLst>
            <pc:docMk/>
            <pc:sldMk cId="2637686228" sldId="263"/>
            <ac:spMk id="2" creationId="{31F54C42-3DF6-EFCF-AE8E-544A7AA99CF8}"/>
          </ac:spMkLst>
        </pc:spChg>
        <pc:spChg chg="mod ord">
          <ac:chgData name="Andrea Brooks" userId="S::brooksa2@nku.edu::b0259ec7-b3a3-43cc-b8cd-08bdb21f7d08" providerId="AD" clId="Web-{E4EA997D-90AF-7688-C6D7-0DEAB3458D20}" dt="2024-10-02T20:54:00.144" v="920"/>
          <ac:spMkLst>
            <pc:docMk/>
            <pc:sldMk cId="2637686228" sldId="263"/>
            <ac:spMk id="3" creationId="{5F993257-C0AB-B5E3-9144-B6FFE0408ED6}"/>
          </ac:spMkLst>
        </pc:spChg>
        <pc:spChg chg="add mod">
          <ac:chgData name="Andrea Brooks" userId="S::brooksa2@nku.edu::b0259ec7-b3a3-43cc-b8cd-08bdb21f7d08" providerId="AD" clId="Web-{E4EA997D-90AF-7688-C6D7-0DEAB3458D20}" dt="2024-10-02T21:09:27.977" v="1156" actId="20577"/>
          <ac:spMkLst>
            <pc:docMk/>
            <pc:sldMk cId="2637686228" sldId="263"/>
            <ac:spMk id="7" creationId="{264121F3-3076-F2BF-C65A-28A446057AB1}"/>
          </ac:spMkLst>
        </pc:spChg>
        <pc:spChg chg="add del">
          <ac:chgData name="Andrea Brooks" userId="S::brooksa2@nku.edu::b0259ec7-b3a3-43cc-b8cd-08bdb21f7d08" providerId="AD" clId="Web-{E4EA997D-90AF-7688-C6D7-0DEAB3458D20}" dt="2024-10-02T20:53:53.144" v="917"/>
          <ac:spMkLst>
            <pc:docMk/>
            <pc:sldMk cId="2637686228" sldId="263"/>
            <ac:spMk id="11" creationId="{84136905-015B-4510-B514-027CBA846BD6}"/>
          </ac:spMkLst>
        </pc:spChg>
        <pc:spChg chg="add del">
          <ac:chgData name="Andrea Brooks" userId="S::brooksa2@nku.edu::b0259ec7-b3a3-43cc-b8cd-08bdb21f7d08" providerId="AD" clId="Web-{E4EA997D-90AF-7688-C6D7-0DEAB3458D20}" dt="2024-10-02T20:54:00.144" v="919"/>
          <ac:spMkLst>
            <pc:docMk/>
            <pc:sldMk cId="2637686228" sldId="263"/>
            <ac:spMk id="13" creationId="{84136905-015B-4510-B514-027CBA846BD6}"/>
          </ac:spMkLst>
        </pc:spChg>
        <pc:spChg chg="add">
          <ac:chgData name="Andrea Brooks" userId="S::brooksa2@nku.edu::b0259ec7-b3a3-43cc-b8cd-08bdb21f7d08" providerId="AD" clId="Web-{E4EA997D-90AF-7688-C6D7-0DEAB3458D20}" dt="2024-10-02T20:54:00.144" v="920"/>
          <ac:spMkLst>
            <pc:docMk/>
            <pc:sldMk cId="2637686228" sldId="263"/>
            <ac:spMk id="15" creationId="{86D83120-1216-4F9D-BDFA-D1A593CB8007}"/>
          </ac:spMkLst>
        </pc:spChg>
        <pc:spChg chg="add">
          <ac:chgData name="Andrea Brooks" userId="S::brooksa2@nku.edu::b0259ec7-b3a3-43cc-b8cd-08bdb21f7d08" providerId="AD" clId="Web-{E4EA997D-90AF-7688-C6D7-0DEAB3458D20}" dt="2024-10-02T20:54:00.144" v="920"/>
          <ac:spMkLst>
            <pc:docMk/>
            <pc:sldMk cId="2637686228" sldId="263"/>
            <ac:spMk id="16" creationId="{84136905-015B-4510-B514-027CBA846BD6}"/>
          </ac:spMkLst>
        </pc:spChg>
        <pc:spChg chg="add">
          <ac:chgData name="Andrea Brooks" userId="S::brooksa2@nku.edu::b0259ec7-b3a3-43cc-b8cd-08bdb21f7d08" providerId="AD" clId="Web-{E4EA997D-90AF-7688-C6D7-0DEAB3458D20}" dt="2024-10-02T20:54:00.144" v="920"/>
          <ac:spMkLst>
            <pc:docMk/>
            <pc:sldMk cId="2637686228" sldId="263"/>
            <ac:spMk id="17" creationId="{36CD0F97-2E5B-4E84-8544-EB24DED10446}"/>
          </ac:spMkLst>
        </pc:spChg>
        <pc:picChg chg="add mod ord">
          <ac:chgData name="Andrea Brooks" userId="S::brooksa2@nku.edu::b0259ec7-b3a3-43cc-b8cd-08bdb21f7d08" providerId="AD" clId="Web-{E4EA997D-90AF-7688-C6D7-0DEAB3458D20}" dt="2024-10-02T20:54:00.144" v="920"/>
          <ac:picMkLst>
            <pc:docMk/>
            <pc:sldMk cId="2637686228" sldId="263"/>
            <ac:picMk id="4" creationId="{F88EAC75-2AF3-DFB0-2C92-F36F12CC4CC7}"/>
          </ac:picMkLst>
        </pc:picChg>
        <pc:picChg chg="add mod modCrop">
          <ac:chgData name="Andrea Brooks" userId="S::brooksa2@nku.edu::b0259ec7-b3a3-43cc-b8cd-08bdb21f7d08" providerId="AD" clId="Web-{E4EA997D-90AF-7688-C6D7-0DEAB3458D20}" dt="2024-10-02T20:54:00.144" v="920"/>
          <ac:picMkLst>
            <pc:docMk/>
            <pc:sldMk cId="2637686228" sldId="263"/>
            <ac:picMk id="5" creationId="{5A821115-0307-4E5E-C52C-7491EB269DC0}"/>
          </ac:picMkLst>
        </pc:picChg>
        <pc:picChg chg="add mod ord">
          <ac:chgData name="Andrea Brooks" userId="S::brooksa2@nku.edu::b0259ec7-b3a3-43cc-b8cd-08bdb21f7d08" providerId="AD" clId="Web-{E4EA997D-90AF-7688-C6D7-0DEAB3458D20}" dt="2024-10-02T20:54:00.144" v="920"/>
          <ac:picMkLst>
            <pc:docMk/>
            <pc:sldMk cId="2637686228" sldId="263"/>
            <ac:picMk id="6" creationId="{9E1BC03E-2FE1-3EA0-18CF-A42F94F7B223}"/>
          </ac:picMkLst>
        </pc:picChg>
      </pc:sldChg>
      <pc:sldChg chg="modSp new del">
        <pc:chgData name="Andrea Brooks" userId="S::brooksa2@nku.edu::b0259ec7-b3a3-43cc-b8cd-08bdb21f7d08" providerId="AD" clId="Web-{E4EA997D-90AF-7688-C6D7-0DEAB3458D20}" dt="2024-10-02T20:56:04.180" v="1035"/>
        <pc:sldMkLst>
          <pc:docMk/>
          <pc:sldMk cId="1655131573" sldId="264"/>
        </pc:sldMkLst>
        <pc:spChg chg="mod">
          <ac:chgData name="Andrea Brooks" userId="S::brooksa2@nku.edu::b0259ec7-b3a3-43cc-b8cd-08bdb21f7d08" providerId="AD" clId="Web-{E4EA997D-90AF-7688-C6D7-0DEAB3458D20}" dt="2024-10-02T20:41:22.658" v="774" actId="20577"/>
          <ac:spMkLst>
            <pc:docMk/>
            <pc:sldMk cId="1655131573" sldId="264"/>
            <ac:spMk id="2" creationId="{884607BF-620A-9281-64AA-7E66E164E030}"/>
          </ac:spMkLst>
        </pc:spChg>
        <pc:spChg chg="mod">
          <ac:chgData name="Andrea Brooks" userId="S::brooksa2@nku.edu::b0259ec7-b3a3-43cc-b8cd-08bdb21f7d08" providerId="AD" clId="Web-{E4EA997D-90AF-7688-C6D7-0DEAB3458D20}" dt="2024-10-02T20:47:47.558" v="899" actId="20577"/>
          <ac:spMkLst>
            <pc:docMk/>
            <pc:sldMk cId="1655131573" sldId="264"/>
            <ac:spMk id="3" creationId="{809E95E3-25A8-8EE1-453D-9C89AFAD9C62}"/>
          </ac:spMkLst>
        </pc:spChg>
      </pc:sldChg>
      <pc:sldChg chg="modSp add ord replId">
        <pc:chgData name="Andrea Brooks" userId="S::brooksa2@nku.edu::b0259ec7-b3a3-43cc-b8cd-08bdb21f7d08" providerId="AD" clId="Web-{E4EA997D-90AF-7688-C6D7-0DEAB3458D20}" dt="2024-10-02T20:59:19.938" v="1051" actId="20577"/>
        <pc:sldMkLst>
          <pc:docMk/>
          <pc:sldMk cId="1053467582" sldId="265"/>
        </pc:sldMkLst>
        <pc:spChg chg="mod">
          <ac:chgData name="Andrea Brooks" userId="S::brooksa2@nku.edu::b0259ec7-b3a3-43cc-b8cd-08bdb21f7d08" providerId="AD" clId="Web-{E4EA997D-90AF-7688-C6D7-0DEAB3458D20}" dt="2024-10-02T20:59:19.938" v="1051" actId="20577"/>
          <ac:spMkLst>
            <pc:docMk/>
            <pc:sldMk cId="1053467582" sldId="265"/>
            <ac:spMk id="3" creationId="{5F993257-C0AB-B5E3-9144-B6FFE0408ED6}"/>
          </ac:spMkLst>
        </pc:spChg>
      </pc:sldChg>
      <pc:sldChg chg="modSp add replId">
        <pc:chgData name="Andrea Brooks" userId="S::brooksa2@nku.edu::b0259ec7-b3a3-43cc-b8cd-08bdb21f7d08" providerId="AD" clId="Web-{E4EA997D-90AF-7688-C6D7-0DEAB3458D20}" dt="2024-10-02T21:02:03.304" v="1078" actId="20577"/>
        <pc:sldMkLst>
          <pc:docMk/>
          <pc:sldMk cId="1420100738" sldId="266"/>
        </pc:sldMkLst>
        <pc:spChg chg="mod">
          <ac:chgData name="Andrea Brooks" userId="S::brooksa2@nku.edu::b0259ec7-b3a3-43cc-b8cd-08bdb21f7d08" providerId="AD" clId="Web-{E4EA997D-90AF-7688-C6D7-0DEAB3458D20}" dt="2024-10-02T21:02:03.304" v="1078" actId="20577"/>
          <ac:spMkLst>
            <pc:docMk/>
            <pc:sldMk cId="1420100738" sldId="266"/>
            <ac:spMk id="2" creationId="{5024D90A-5A22-1EE6-371B-4B33D09330DB}"/>
          </ac:spMkLst>
        </pc:spChg>
      </pc:sldChg>
      <pc:sldChg chg="modSp add replId">
        <pc:chgData name="Andrea Brooks" userId="S::brooksa2@nku.edu::b0259ec7-b3a3-43cc-b8cd-08bdb21f7d08" providerId="AD" clId="Web-{E4EA997D-90AF-7688-C6D7-0DEAB3458D20}" dt="2024-10-02T21:10:08.510" v="1168" actId="20577"/>
        <pc:sldMkLst>
          <pc:docMk/>
          <pc:sldMk cId="1490762670" sldId="267"/>
        </pc:sldMkLst>
        <pc:spChg chg="mod">
          <ac:chgData name="Andrea Brooks" userId="S::brooksa2@nku.edu::b0259ec7-b3a3-43cc-b8cd-08bdb21f7d08" providerId="AD" clId="Web-{E4EA997D-90AF-7688-C6D7-0DEAB3458D20}" dt="2024-10-02T21:10:08.510" v="1168" actId="20577"/>
          <ac:spMkLst>
            <pc:docMk/>
            <pc:sldMk cId="1490762670" sldId="267"/>
            <ac:spMk id="2" creationId="{5024D90A-5A22-1EE6-371B-4B33D09330DB}"/>
          </ac:spMkLst>
        </pc:spChg>
      </pc:sldChg>
      <pc:sldChg chg="modSp add replId">
        <pc:chgData name="Andrea Brooks" userId="S::brooksa2@nku.edu::b0259ec7-b3a3-43cc-b8cd-08bdb21f7d08" providerId="AD" clId="Web-{E4EA997D-90AF-7688-C6D7-0DEAB3458D20}" dt="2024-10-02T21:10:29.839" v="1172" actId="20577"/>
        <pc:sldMkLst>
          <pc:docMk/>
          <pc:sldMk cId="120493403" sldId="268"/>
        </pc:sldMkLst>
        <pc:spChg chg="mod">
          <ac:chgData name="Andrea Brooks" userId="S::brooksa2@nku.edu::b0259ec7-b3a3-43cc-b8cd-08bdb21f7d08" providerId="AD" clId="Web-{E4EA997D-90AF-7688-C6D7-0DEAB3458D20}" dt="2024-10-02T21:10:29.839" v="1172" actId="20577"/>
          <ac:spMkLst>
            <pc:docMk/>
            <pc:sldMk cId="120493403" sldId="268"/>
            <ac:spMk id="2" creationId="{5024D90A-5A22-1EE6-371B-4B33D09330DB}"/>
          </ac:spMkLst>
        </pc:spChg>
      </pc:sldChg>
      <pc:sldChg chg="modSp new">
        <pc:chgData name="Andrea Brooks" userId="S::brooksa2@nku.edu::b0259ec7-b3a3-43cc-b8cd-08bdb21f7d08" providerId="AD" clId="Web-{E4EA997D-90AF-7688-C6D7-0DEAB3458D20}" dt="2024-10-02T21:13:00.641" v="1229" actId="20577"/>
        <pc:sldMkLst>
          <pc:docMk/>
          <pc:sldMk cId="2134840429" sldId="269"/>
        </pc:sldMkLst>
        <pc:spChg chg="mod">
          <ac:chgData name="Andrea Brooks" userId="S::brooksa2@nku.edu::b0259ec7-b3a3-43cc-b8cd-08bdb21f7d08" providerId="AD" clId="Web-{E4EA997D-90AF-7688-C6D7-0DEAB3458D20}" dt="2024-10-02T21:12:26.453" v="1227" actId="20577"/>
          <ac:spMkLst>
            <pc:docMk/>
            <pc:sldMk cId="2134840429" sldId="269"/>
            <ac:spMk id="2" creationId="{EF0605A2-BA68-34B1-5A9F-029157860093}"/>
          </ac:spMkLst>
        </pc:spChg>
        <pc:spChg chg="mod">
          <ac:chgData name="Andrea Brooks" userId="S::brooksa2@nku.edu::b0259ec7-b3a3-43cc-b8cd-08bdb21f7d08" providerId="AD" clId="Web-{E4EA997D-90AF-7688-C6D7-0DEAB3458D20}" dt="2024-10-02T21:13:00.641" v="1229" actId="20577"/>
          <ac:spMkLst>
            <pc:docMk/>
            <pc:sldMk cId="2134840429" sldId="269"/>
            <ac:spMk id="3" creationId="{88CD584E-38E3-1D56-1F74-DCA369BD9207}"/>
          </ac:spMkLst>
        </pc:spChg>
      </pc:sldChg>
      <pc:sldMasterChg chg="del delSldLayout">
        <pc:chgData name="Andrea Brooks" userId="S::brooksa2@nku.edu::b0259ec7-b3a3-43cc-b8cd-08bdb21f7d08" providerId="AD" clId="Web-{E4EA997D-90AF-7688-C6D7-0DEAB3458D20}" dt="2024-10-02T17:54:08.695" v="11"/>
        <pc:sldMasterMkLst>
          <pc:docMk/>
          <pc:sldMasterMk cId="2460954070" sldId="2147483660"/>
        </pc:sldMasterMkLst>
        <pc:sldLayoutChg chg="del">
          <pc:chgData name="Andrea Brooks" userId="S::brooksa2@nku.edu::b0259ec7-b3a3-43cc-b8cd-08bdb21f7d08" providerId="AD" clId="Web-{E4EA997D-90AF-7688-C6D7-0DEAB3458D20}" dt="2024-10-02T17:54:08.695" v="11"/>
          <pc:sldLayoutMkLst>
            <pc:docMk/>
            <pc:sldMasterMk cId="2460954070" sldId="2147483660"/>
            <pc:sldLayoutMk cId="2385387890" sldId="2147483661"/>
          </pc:sldLayoutMkLst>
        </pc:sldLayoutChg>
        <pc:sldLayoutChg chg="del">
          <pc:chgData name="Andrea Brooks" userId="S::brooksa2@nku.edu::b0259ec7-b3a3-43cc-b8cd-08bdb21f7d08" providerId="AD" clId="Web-{E4EA997D-90AF-7688-C6D7-0DEAB3458D20}" dt="2024-10-02T17:54:08.695" v="11"/>
          <pc:sldLayoutMkLst>
            <pc:docMk/>
            <pc:sldMasterMk cId="2460954070" sldId="2147483660"/>
            <pc:sldLayoutMk cId="949138452" sldId="2147483662"/>
          </pc:sldLayoutMkLst>
        </pc:sldLayoutChg>
        <pc:sldLayoutChg chg="del">
          <pc:chgData name="Andrea Brooks" userId="S::brooksa2@nku.edu::b0259ec7-b3a3-43cc-b8cd-08bdb21f7d08" providerId="AD" clId="Web-{E4EA997D-90AF-7688-C6D7-0DEAB3458D20}" dt="2024-10-02T17:54:08.695" v="11"/>
          <pc:sldLayoutMkLst>
            <pc:docMk/>
            <pc:sldMasterMk cId="2460954070" sldId="2147483660"/>
            <pc:sldLayoutMk cId="2591524520" sldId="2147483663"/>
          </pc:sldLayoutMkLst>
        </pc:sldLayoutChg>
        <pc:sldLayoutChg chg="del">
          <pc:chgData name="Andrea Brooks" userId="S::brooksa2@nku.edu::b0259ec7-b3a3-43cc-b8cd-08bdb21f7d08" providerId="AD" clId="Web-{E4EA997D-90AF-7688-C6D7-0DEAB3458D20}" dt="2024-10-02T17:54:08.695" v="11"/>
          <pc:sldLayoutMkLst>
            <pc:docMk/>
            <pc:sldMasterMk cId="2460954070" sldId="2147483660"/>
            <pc:sldLayoutMk cId="1203092039" sldId="2147483664"/>
          </pc:sldLayoutMkLst>
        </pc:sldLayoutChg>
        <pc:sldLayoutChg chg="del">
          <pc:chgData name="Andrea Brooks" userId="S::brooksa2@nku.edu::b0259ec7-b3a3-43cc-b8cd-08bdb21f7d08" providerId="AD" clId="Web-{E4EA997D-90AF-7688-C6D7-0DEAB3458D20}" dt="2024-10-02T17:54:08.695" v="11"/>
          <pc:sldLayoutMkLst>
            <pc:docMk/>
            <pc:sldMasterMk cId="2460954070" sldId="2147483660"/>
            <pc:sldLayoutMk cId="3733172339" sldId="2147483665"/>
          </pc:sldLayoutMkLst>
        </pc:sldLayoutChg>
        <pc:sldLayoutChg chg="del">
          <pc:chgData name="Andrea Brooks" userId="S::brooksa2@nku.edu::b0259ec7-b3a3-43cc-b8cd-08bdb21f7d08" providerId="AD" clId="Web-{E4EA997D-90AF-7688-C6D7-0DEAB3458D20}" dt="2024-10-02T17:54:08.695" v="11"/>
          <pc:sldLayoutMkLst>
            <pc:docMk/>
            <pc:sldMasterMk cId="2460954070" sldId="2147483660"/>
            <pc:sldLayoutMk cId="3210312558" sldId="2147483666"/>
          </pc:sldLayoutMkLst>
        </pc:sldLayoutChg>
        <pc:sldLayoutChg chg="del">
          <pc:chgData name="Andrea Brooks" userId="S::brooksa2@nku.edu::b0259ec7-b3a3-43cc-b8cd-08bdb21f7d08" providerId="AD" clId="Web-{E4EA997D-90AF-7688-C6D7-0DEAB3458D20}" dt="2024-10-02T17:54:08.695" v="11"/>
          <pc:sldLayoutMkLst>
            <pc:docMk/>
            <pc:sldMasterMk cId="2460954070" sldId="2147483660"/>
            <pc:sldLayoutMk cId="3146388984" sldId="2147483667"/>
          </pc:sldLayoutMkLst>
        </pc:sldLayoutChg>
        <pc:sldLayoutChg chg="del">
          <pc:chgData name="Andrea Brooks" userId="S::brooksa2@nku.edu::b0259ec7-b3a3-43cc-b8cd-08bdb21f7d08" providerId="AD" clId="Web-{E4EA997D-90AF-7688-C6D7-0DEAB3458D20}" dt="2024-10-02T17:54:08.695" v="11"/>
          <pc:sldLayoutMkLst>
            <pc:docMk/>
            <pc:sldMasterMk cId="2460954070" sldId="2147483660"/>
            <pc:sldLayoutMk cId="3171841454" sldId="2147483668"/>
          </pc:sldLayoutMkLst>
        </pc:sldLayoutChg>
        <pc:sldLayoutChg chg="del">
          <pc:chgData name="Andrea Brooks" userId="S::brooksa2@nku.edu::b0259ec7-b3a3-43cc-b8cd-08bdb21f7d08" providerId="AD" clId="Web-{E4EA997D-90AF-7688-C6D7-0DEAB3458D20}" dt="2024-10-02T17:54:08.695" v="11"/>
          <pc:sldLayoutMkLst>
            <pc:docMk/>
            <pc:sldMasterMk cId="2460954070" sldId="2147483660"/>
            <pc:sldLayoutMk cId="1718958274" sldId="2147483669"/>
          </pc:sldLayoutMkLst>
        </pc:sldLayoutChg>
        <pc:sldLayoutChg chg="del">
          <pc:chgData name="Andrea Brooks" userId="S::brooksa2@nku.edu::b0259ec7-b3a3-43cc-b8cd-08bdb21f7d08" providerId="AD" clId="Web-{E4EA997D-90AF-7688-C6D7-0DEAB3458D20}" dt="2024-10-02T17:54:08.695" v="11"/>
          <pc:sldLayoutMkLst>
            <pc:docMk/>
            <pc:sldMasterMk cId="2460954070" sldId="2147483660"/>
            <pc:sldLayoutMk cId="2202905451" sldId="2147483670"/>
          </pc:sldLayoutMkLst>
        </pc:sldLayoutChg>
        <pc:sldLayoutChg chg="del">
          <pc:chgData name="Andrea Brooks" userId="S::brooksa2@nku.edu::b0259ec7-b3a3-43cc-b8cd-08bdb21f7d08" providerId="AD" clId="Web-{E4EA997D-90AF-7688-C6D7-0DEAB3458D20}" dt="2024-10-02T17:54:08.695" v="11"/>
          <pc:sldLayoutMkLst>
            <pc:docMk/>
            <pc:sldMasterMk cId="2460954070" sldId="2147483660"/>
            <pc:sldLayoutMk cId="3479445657" sldId="2147483671"/>
          </pc:sldLayoutMkLst>
        </pc:sldLayoutChg>
      </pc:sldMasterChg>
      <pc:sldMasterChg chg="add addSldLayout">
        <pc:chgData name="Andrea Brooks" userId="S::brooksa2@nku.edu::b0259ec7-b3a3-43cc-b8cd-08bdb21f7d08" providerId="AD" clId="Web-{E4EA997D-90AF-7688-C6D7-0DEAB3458D20}" dt="2024-10-02T17:54:08.695" v="11"/>
        <pc:sldMasterMkLst>
          <pc:docMk/>
          <pc:sldMasterMk cId="1740102506" sldId="2147483738"/>
        </pc:sldMasterMkLst>
        <pc:sldLayoutChg chg="add">
          <pc:chgData name="Andrea Brooks" userId="S::brooksa2@nku.edu::b0259ec7-b3a3-43cc-b8cd-08bdb21f7d08" providerId="AD" clId="Web-{E4EA997D-90AF-7688-C6D7-0DEAB3458D20}" dt="2024-10-02T17:54:08.695" v="11"/>
          <pc:sldLayoutMkLst>
            <pc:docMk/>
            <pc:sldMasterMk cId="1740102506" sldId="2147483738"/>
            <pc:sldLayoutMk cId="354219464" sldId="2147483727"/>
          </pc:sldLayoutMkLst>
        </pc:sldLayoutChg>
        <pc:sldLayoutChg chg="add">
          <pc:chgData name="Andrea Brooks" userId="S::brooksa2@nku.edu::b0259ec7-b3a3-43cc-b8cd-08bdb21f7d08" providerId="AD" clId="Web-{E4EA997D-90AF-7688-C6D7-0DEAB3458D20}" dt="2024-10-02T17:54:08.695" v="11"/>
          <pc:sldLayoutMkLst>
            <pc:docMk/>
            <pc:sldMasterMk cId="1740102506" sldId="2147483738"/>
            <pc:sldLayoutMk cId="2117508878" sldId="2147483728"/>
          </pc:sldLayoutMkLst>
        </pc:sldLayoutChg>
        <pc:sldLayoutChg chg="add">
          <pc:chgData name="Andrea Brooks" userId="S::brooksa2@nku.edu::b0259ec7-b3a3-43cc-b8cd-08bdb21f7d08" providerId="AD" clId="Web-{E4EA997D-90AF-7688-C6D7-0DEAB3458D20}" dt="2024-10-02T17:54:08.695" v="11"/>
          <pc:sldLayoutMkLst>
            <pc:docMk/>
            <pc:sldMasterMk cId="1740102506" sldId="2147483738"/>
            <pc:sldLayoutMk cId="1949931113" sldId="2147483729"/>
          </pc:sldLayoutMkLst>
        </pc:sldLayoutChg>
        <pc:sldLayoutChg chg="add">
          <pc:chgData name="Andrea Brooks" userId="S::brooksa2@nku.edu::b0259ec7-b3a3-43cc-b8cd-08bdb21f7d08" providerId="AD" clId="Web-{E4EA997D-90AF-7688-C6D7-0DEAB3458D20}" dt="2024-10-02T17:54:08.695" v="11"/>
          <pc:sldLayoutMkLst>
            <pc:docMk/>
            <pc:sldMasterMk cId="1740102506" sldId="2147483738"/>
            <pc:sldLayoutMk cId="4232821828" sldId="2147483730"/>
          </pc:sldLayoutMkLst>
        </pc:sldLayoutChg>
        <pc:sldLayoutChg chg="add">
          <pc:chgData name="Andrea Brooks" userId="S::brooksa2@nku.edu::b0259ec7-b3a3-43cc-b8cd-08bdb21f7d08" providerId="AD" clId="Web-{E4EA997D-90AF-7688-C6D7-0DEAB3458D20}" dt="2024-10-02T17:54:08.695" v="11"/>
          <pc:sldLayoutMkLst>
            <pc:docMk/>
            <pc:sldMasterMk cId="1740102506" sldId="2147483738"/>
            <pc:sldLayoutMk cId="2957744015" sldId="2147483731"/>
          </pc:sldLayoutMkLst>
        </pc:sldLayoutChg>
        <pc:sldLayoutChg chg="add">
          <pc:chgData name="Andrea Brooks" userId="S::brooksa2@nku.edu::b0259ec7-b3a3-43cc-b8cd-08bdb21f7d08" providerId="AD" clId="Web-{E4EA997D-90AF-7688-C6D7-0DEAB3458D20}" dt="2024-10-02T17:54:08.695" v="11"/>
          <pc:sldLayoutMkLst>
            <pc:docMk/>
            <pc:sldMasterMk cId="1740102506" sldId="2147483738"/>
            <pc:sldLayoutMk cId="2387850463" sldId="2147483732"/>
          </pc:sldLayoutMkLst>
        </pc:sldLayoutChg>
        <pc:sldLayoutChg chg="add">
          <pc:chgData name="Andrea Brooks" userId="S::brooksa2@nku.edu::b0259ec7-b3a3-43cc-b8cd-08bdb21f7d08" providerId="AD" clId="Web-{E4EA997D-90AF-7688-C6D7-0DEAB3458D20}" dt="2024-10-02T17:54:08.695" v="11"/>
          <pc:sldLayoutMkLst>
            <pc:docMk/>
            <pc:sldMasterMk cId="1740102506" sldId="2147483738"/>
            <pc:sldLayoutMk cId="3471323349" sldId="2147483733"/>
          </pc:sldLayoutMkLst>
        </pc:sldLayoutChg>
        <pc:sldLayoutChg chg="add">
          <pc:chgData name="Andrea Brooks" userId="S::brooksa2@nku.edu::b0259ec7-b3a3-43cc-b8cd-08bdb21f7d08" providerId="AD" clId="Web-{E4EA997D-90AF-7688-C6D7-0DEAB3458D20}" dt="2024-10-02T17:54:08.695" v="11"/>
          <pc:sldLayoutMkLst>
            <pc:docMk/>
            <pc:sldMasterMk cId="1740102506" sldId="2147483738"/>
            <pc:sldLayoutMk cId="1591610214" sldId="2147483734"/>
          </pc:sldLayoutMkLst>
        </pc:sldLayoutChg>
        <pc:sldLayoutChg chg="add">
          <pc:chgData name="Andrea Brooks" userId="S::brooksa2@nku.edu::b0259ec7-b3a3-43cc-b8cd-08bdb21f7d08" providerId="AD" clId="Web-{E4EA997D-90AF-7688-C6D7-0DEAB3458D20}" dt="2024-10-02T17:54:08.695" v="11"/>
          <pc:sldLayoutMkLst>
            <pc:docMk/>
            <pc:sldMasterMk cId="1740102506" sldId="2147483738"/>
            <pc:sldLayoutMk cId="202312153" sldId="2147483735"/>
          </pc:sldLayoutMkLst>
        </pc:sldLayoutChg>
        <pc:sldLayoutChg chg="add">
          <pc:chgData name="Andrea Brooks" userId="S::brooksa2@nku.edu::b0259ec7-b3a3-43cc-b8cd-08bdb21f7d08" providerId="AD" clId="Web-{E4EA997D-90AF-7688-C6D7-0DEAB3458D20}" dt="2024-10-02T17:54:08.695" v="11"/>
          <pc:sldLayoutMkLst>
            <pc:docMk/>
            <pc:sldMasterMk cId="1740102506" sldId="2147483738"/>
            <pc:sldLayoutMk cId="3615983623" sldId="2147483736"/>
          </pc:sldLayoutMkLst>
        </pc:sldLayoutChg>
        <pc:sldLayoutChg chg="add">
          <pc:chgData name="Andrea Brooks" userId="S::brooksa2@nku.edu::b0259ec7-b3a3-43cc-b8cd-08bdb21f7d08" providerId="AD" clId="Web-{E4EA997D-90AF-7688-C6D7-0DEAB3458D20}" dt="2024-10-02T17:54:08.695" v="11"/>
          <pc:sldLayoutMkLst>
            <pc:docMk/>
            <pc:sldMasterMk cId="1740102506" sldId="2147483738"/>
            <pc:sldLayoutMk cId="243037301" sldId="2147483737"/>
          </pc:sldLayoutMkLst>
        </pc:sldLayoutChg>
      </pc:sldMasterChg>
    </pc:docChg>
  </pc:docChgLst>
  <pc:docChgLst>
    <pc:chgData name="Lily Murray" userId="S::murrayl6@nku.edu::38047cef-1228-4f22-9f9c-9f30253a1373" providerId="AD" clId="Web-{9608EF72-C63C-51E6-2F99-BAC66FAC7F1F}"/>
    <pc:docChg chg="modSld">
      <pc:chgData name="Lily Murray" userId="S::murrayl6@nku.edu::38047cef-1228-4f22-9f9c-9f30253a1373" providerId="AD" clId="Web-{9608EF72-C63C-51E6-2F99-BAC66FAC7F1F}" dt="2024-10-03T15:36:46.397" v="43" actId="20577"/>
      <pc:docMkLst>
        <pc:docMk/>
      </pc:docMkLst>
      <pc:sldChg chg="modSp">
        <pc:chgData name="Lily Murray" userId="S::murrayl6@nku.edu::38047cef-1228-4f22-9f9c-9f30253a1373" providerId="AD" clId="Web-{9608EF72-C63C-51E6-2F99-BAC66FAC7F1F}" dt="2024-10-03T15:32:32.594" v="33" actId="20577"/>
        <pc:sldMkLst>
          <pc:docMk/>
          <pc:sldMk cId="150462481" sldId="259"/>
        </pc:sldMkLst>
        <pc:spChg chg="mod">
          <ac:chgData name="Lily Murray" userId="S::murrayl6@nku.edu::38047cef-1228-4f22-9f9c-9f30253a1373" providerId="AD" clId="Web-{9608EF72-C63C-51E6-2F99-BAC66FAC7F1F}" dt="2024-10-03T15:32:32.594" v="33" actId="20577"/>
          <ac:spMkLst>
            <pc:docMk/>
            <pc:sldMk cId="150462481" sldId="259"/>
            <ac:spMk id="3" creationId="{7132087D-9BEF-BFC3-41D8-58B534E3D648}"/>
          </ac:spMkLst>
        </pc:spChg>
      </pc:sldChg>
      <pc:sldChg chg="addSp delSp modSp">
        <pc:chgData name="Lily Murray" userId="S::murrayl6@nku.edu::38047cef-1228-4f22-9f9c-9f30253a1373" providerId="AD" clId="Web-{9608EF72-C63C-51E6-2F99-BAC66FAC7F1F}" dt="2024-10-03T15:36:46.397" v="43" actId="20577"/>
        <pc:sldMkLst>
          <pc:docMk/>
          <pc:sldMk cId="474590175" sldId="260"/>
        </pc:sldMkLst>
        <pc:spChg chg="mod">
          <ac:chgData name="Lily Murray" userId="S::murrayl6@nku.edu::38047cef-1228-4f22-9f9c-9f30253a1373" providerId="AD" clId="Web-{9608EF72-C63C-51E6-2F99-BAC66FAC7F1F}" dt="2024-10-03T15:17:02.428" v="5"/>
          <ac:spMkLst>
            <pc:docMk/>
            <pc:sldMk cId="474590175" sldId="260"/>
            <ac:spMk id="2" creationId="{0C52860D-65EA-9F4B-43AE-E415427E45F8}"/>
          </ac:spMkLst>
        </pc:spChg>
        <pc:spChg chg="mod">
          <ac:chgData name="Lily Murray" userId="S::murrayl6@nku.edu::38047cef-1228-4f22-9f9c-9f30253a1373" providerId="AD" clId="Web-{9608EF72-C63C-51E6-2F99-BAC66FAC7F1F}" dt="2024-10-03T15:36:46.397" v="43" actId="20577"/>
          <ac:spMkLst>
            <pc:docMk/>
            <pc:sldMk cId="474590175" sldId="260"/>
            <ac:spMk id="3" creationId="{7132087D-9BEF-BFC3-41D8-58B534E3D648}"/>
          </ac:spMkLst>
        </pc:spChg>
        <pc:spChg chg="add mod">
          <ac:chgData name="Lily Murray" userId="S::murrayl6@nku.edu::38047cef-1228-4f22-9f9c-9f30253a1373" providerId="AD" clId="Web-{9608EF72-C63C-51E6-2F99-BAC66FAC7F1F}" dt="2024-10-03T15:35:59.490" v="41" actId="20577"/>
          <ac:spMkLst>
            <pc:docMk/>
            <pc:sldMk cId="474590175" sldId="260"/>
            <ac:spMk id="5" creationId="{9D8AB1C5-7F01-9D98-D113-7A9FC4830B39}"/>
          </ac:spMkLst>
        </pc:spChg>
        <pc:spChg chg="add del mod">
          <ac:chgData name="Lily Murray" userId="S::murrayl6@nku.edu::38047cef-1228-4f22-9f9c-9f30253a1373" providerId="AD" clId="Web-{9608EF72-C63C-51E6-2F99-BAC66FAC7F1F}" dt="2024-10-03T15:35:08.801" v="37" actId="20577"/>
          <ac:spMkLst>
            <pc:docMk/>
            <pc:sldMk cId="474590175" sldId="260"/>
            <ac:spMk id="20" creationId="{84136905-015B-4510-B514-027CBA846BD6}"/>
          </ac:spMkLst>
        </pc:spChg>
        <pc:spChg chg="add del">
          <ac:chgData name="Lily Murray" userId="S::murrayl6@nku.edu::38047cef-1228-4f22-9f9c-9f30253a1373" providerId="AD" clId="Web-{9608EF72-C63C-51E6-2F99-BAC66FAC7F1F}" dt="2024-10-03T15:17:02.428" v="5"/>
          <ac:spMkLst>
            <pc:docMk/>
            <pc:sldMk cId="474590175" sldId="260"/>
            <ac:spMk id="25" creationId="{84136905-015B-4510-B514-027CBA846BD6}"/>
          </ac:spMkLst>
        </pc:spChg>
        <pc:spChg chg="add del">
          <ac:chgData name="Lily Murray" userId="S::murrayl6@nku.edu::38047cef-1228-4f22-9f9c-9f30253a1373" providerId="AD" clId="Web-{9608EF72-C63C-51E6-2F99-BAC66FAC7F1F}" dt="2024-10-03T15:17:02.428" v="5"/>
          <ac:spMkLst>
            <pc:docMk/>
            <pc:sldMk cId="474590175" sldId="260"/>
            <ac:spMk id="27" creationId="{80BB777E-3FE8-438B-AACF-8305018D70AE}"/>
          </ac:spMkLst>
        </pc:spChg>
        <pc:spChg chg="add del">
          <ac:chgData name="Lily Murray" userId="S::murrayl6@nku.edu::38047cef-1228-4f22-9f9c-9f30253a1373" providerId="AD" clId="Web-{9608EF72-C63C-51E6-2F99-BAC66FAC7F1F}" dt="2024-10-03T15:17:02.428" v="5"/>
          <ac:spMkLst>
            <pc:docMk/>
            <pc:sldMk cId="474590175" sldId="260"/>
            <ac:spMk id="29" creationId="{09C85416-F832-4998-AD95-A5A13D399043}"/>
          </ac:spMkLst>
        </pc:spChg>
        <pc:picChg chg="add mod">
          <ac:chgData name="Lily Murray" userId="S::murrayl6@nku.edu::38047cef-1228-4f22-9f9c-9f30253a1373" providerId="AD" clId="Web-{9608EF72-C63C-51E6-2F99-BAC66FAC7F1F}" dt="2024-10-03T15:34:09.065" v="34" actId="1076"/>
          <ac:picMkLst>
            <pc:docMk/>
            <pc:sldMk cId="474590175" sldId="260"/>
            <ac:picMk id="4" creationId="{A4173330-A67E-9D1F-0EAB-CDE70C77D2F6}"/>
          </ac:picMkLst>
        </pc:picChg>
        <pc:picChg chg="mod ord">
          <ac:chgData name="Lily Murray" userId="S::murrayl6@nku.edu::38047cef-1228-4f22-9f9c-9f30253a1373" providerId="AD" clId="Web-{9608EF72-C63C-51E6-2F99-BAC66FAC7F1F}" dt="2024-10-03T15:17:37.195" v="10" actId="1076"/>
          <ac:picMkLst>
            <pc:docMk/>
            <pc:sldMk cId="474590175" sldId="260"/>
            <ac:picMk id="16" creationId="{3A384154-D4A3-17DD-3E09-01594385DD2D}"/>
          </ac:picMkLst>
        </pc:picChg>
      </pc:sldChg>
    </pc:docChg>
  </pc:docChgLst>
  <pc:docChgLst>
    <pc:chgData name="Andrea Brooks" userId="S::brooksa2@nku.edu::b0259ec7-b3a3-43cc-b8cd-08bdb21f7d08" providerId="AD" clId="Web-{59C04BEF-B04C-D73E-16D6-8B5DAC323D59}"/>
    <pc:docChg chg="addSld delSld modSld">
      <pc:chgData name="Andrea Brooks" userId="S::brooksa2@nku.edu::b0259ec7-b3a3-43cc-b8cd-08bdb21f7d08" providerId="AD" clId="Web-{59C04BEF-B04C-D73E-16D6-8B5DAC323D59}" dt="2024-10-03T15:01:35.178" v="867" actId="20577"/>
      <pc:docMkLst>
        <pc:docMk/>
      </pc:docMkLst>
      <pc:sldChg chg="addSp modSp">
        <pc:chgData name="Andrea Brooks" userId="S::brooksa2@nku.edu::b0259ec7-b3a3-43cc-b8cd-08bdb21f7d08" providerId="AD" clId="Web-{59C04BEF-B04C-D73E-16D6-8B5DAC323D59}" dt="2024-10-03T13:37:10.865" v="5" actId="1076"/>
        <pc:sldMkLst>
          <pc:docMk/>
          <pc:sldMk cId="109857222" sldId="256"/>
        </pc:sldMkLst>
        <pc:picChg chg="add mod">
          <ac:chgData name="Andrea Brooks" userId="S::brooksa2@nku.edu::b0259ec7-b3a3-43cc-b8cd-08bdb21f7d08" providerId="AD" clId="Web-{59C04BEF-B04C-D73E-16D6-8B5DAC323D59}" dt="2024-10-03T13:37:10.865" v="5" actId="1076"/>
          <ac:picMkLst>
            <pc:docMk/>
            <pc:sldMk cId="109857222" sldId="256"/>
            <ac:picMk id="5" creationId="{345C3B2F-3C6F-1883-FA07-FD0BB89C28DB}"/>
          </ac:picMkLst>
        </pc:picChg>
      </pc:sldChg>
      <pc:sldChg chg="modSp">
        <pc:chgData name="Andrea Brooks" userId="S::brooksa2@nku.edu::b0259ec7-b3a3-43cc-b8cd-08bdb21f7d08" providerId="AD" clId="Web-{59C04BEF-B04C-D73E-16D6-8B5DAC323D59}" dt="2024-10-03T13:49:50.159" v="86" actId="20577"/>
        <pc:sldMkLst>
          <pc:docMk/>
          <pc:sldMk cId="1743356569" sldId="257"/>
        </pc:sldMkLst>
        <pc:spChg chg="mod">
          <ac:chgData name="Andrea Brooks" userId="S::brooksa2@nku.edu::b0259ec7-b3a3-43cc-b8cd-08bdb21f7d08" providerId="AD" clId="Web-{59C04BEF-B04C-D73E-16D6-8B5DAC323D59}" dt="2024-10-03T13:49:50.159" v="86" actId="20577"/>
          <ac:spMkLst>
            <pc:docMk/>
            <pc:sldMk cId="1743356569" sldId="257"/>
            <ac:spMk id="3" creationId="{841DEA7D-EE7C-923E-237C-509B7CEE20DE}"/>
          </ac:spMkLst>
        </pc:spChg>
      </pc:sldChg>
      <pc:sldChg chg="modSp">
        <pc:chgData name="Andrea Brooks" userId="S::brooksa2@nku.edu::b0259ec7-b3a3-43cc-b8cd-08bdb21f7d08" providerId="AD" clId="Web-{59C04BEF-B04C-D73E-16D6-8B5DAC323D59}" dt="2024-10-03T14:33:33.683" v="663" actId="20577"/>
        <pc:sldMkLst>
          <pc:docMk/>
          <pc:sldMk cId="474590175" sldId="260"/>
        </pc:sldMkLst>
        <pc:spChg chg="mod">
          <ac:chgData name="Andrea Brooks" userId="S::brooksa2@nku.edu::b0259ec7-b3a3-43cc-b8cd-08bdb21f7d08" providerId="AD" clId="Web-{59C04BEF-B04C-D73E-16D6-8B5DAC323D59}" dt="2024-10-03T14:33:33.683" v="663" actId="20577"/>
          <ac:spMkLst>
            <pc:docMk/>
            <pc:sldMk cId="474590175" sldId="260"/>
            <ac:spMk id="3" creationId="{7132087D-9BEF-BFC3-41D8-58B534E3D648}"/>
          </ac:spMkLst>
        </pc:spChg>
      </pc:sldChg>
      <pc:sldChg chg="addSp modSp mod setBg">
        <pc:chgData name="Andrea Brooks" userId="S::brooksa2@nku.edu::b0259ec7-b3a3-43cc-b8cd-08bdb21f7d08" providerId="AD" clId="Web-{59C04BEF-B04C-D73E-16D6-8B5DAC323D59}" dt="2024-10-03T14:32:11.777" v="646" actId="20577"/>
        <pc:sldMkLst>
          <pc:docMk/>
          <pc:sldMk cId="2902658836" sldId="261"/>
        </pc:sldMkLst>
        <pc:spChg chg="mod">
          <ac:chgData name="Andrea Brooks" userId="S::brooksa2@nku.edu::b0259ec7-b3a3-43cc-b8cd-08bdb21f7d08" providerId="AD" clId="Web-{59C04BEF-B04C-D73E-16D6-8B5DAC323D59}" dt="2024-10-03T14:28:28.777" v="611"/>
          <ac:spMkLst>
            <pc:docMk/>
            <pc:sldMk cId="2902658836" sldId="261"/>
            <ac:spMk id="2" creationId="{E702F050-74F4-2927-DEFE-9577F273B3D9}"/>
          </ac:spMkLst>
        </pc:spChg>
        <pc:spChg chg="add mod">
          <ac:chgData name="Andrea Brooks" userId="S::brooksa2@nku.edu::b0259ec7-b3a3-43cc-b8cd-08bdb21f7d08" providerId="AD" clId="Web-{59C04BEF-B04C-D73E-16D6-8B5DAC323D59}" dt="2024-10-03T14:28:28.777" v="611"/>
          <ac:spMkLst>
            <pc:docMk/>
            <pc:sldMk cId="2902658836" sldId="261"/>
            <ac:spMk id="4" creationId="{D5224F55-3A4F-66DB-62A1-DDD5C5CC52C0}"/>
          </ac:spMkLst>
        </pc:spChg>
        <pc:spChg chg="mod">
          <ac:chgData name="Andrea Brooks" userId="S::brooksa2@nku.edu::b0259ec7-b3a3-43cc-b8cd-08bdb21f7d08" providerId="AD" clId="Web-{59C04BEF-B04C-D73E-16D6-8B5DAC323D59}" dt="2024-10-03T14:32:11.777" v="646" actId="20577"/>
          <ac:spMkLst>
            <pc:docMk/>
            <pc:sldMk cId="2902658836" sldId="261"/>
            <ac:spMk id="12" creationId="{A56836DA-A157-FC2A-C747-EF8BDF5B0F40}"/>
          </ac:spMkLst>
        </pc:spChg>
        <pc:spChg chg="add">
          <ac:chgData name="Andrea Brooks" userId="S::brooksa2@nku.edu::b0259ec7-b3a3-43cc-b8cd-08bdb21f7d08" providerId="AD" clId="Web-{59C04BEF-B04C-D73E-16D6-8B5DAC323D59}" dt="2024-10-03T14:28:28.777" v="611"/>
          <ac:spMkLst>
            <pc:docMk/>
            <pc:sldMk cId="2902658836" sldId="261"/>
            <ac:spMk id="17" creationId="{84136905-015B-4510-B514-027CBA846BD6}"/>
          </ac:spMkLst>
        </pc:spChg>
        <pc:picChg chg="add mod">
          <ac:chgData name="Andrea Brooks" userId="S::brooksa2@nku.edu::b0259ec7-b3a3-43cc-b8cd-08bdb21f7d08" providerId="AD" clId="Web-{59C04BEF-B04C-D73E-16D6-8B5DAC323D59}" dt="2024-10-03T14:28:28.777" v="611"/>
          <ac:picMkLst>
            <pc:docMk/>
            <pc:sldMk cId="2902658836" sldId="261"/>
            <ac:picMk id="3" creationId="{E31BBB44-0D6C-EAAD-26E6-E167DE0822F0}"/>
          </ac:picMkLst>
        </pc:picChg>
      </pc:sldChg>
      <pc:sldChg chg="addSp delSp modSp mod setBg">
        <pc:chgData name="Andrea Brooks" userId="S::brooksa2@nku.edu::b0259ec7-b3a3-43cc-b8cd-08bdb21f7d08" providerId="AD" clId="Web-{59C04BEF-B04C-D73E-16D6-8B5DAC323D59}" dt="2024-10-03T14:12:34.014" v="464" actId="20577"/>
        <pc:sldMkLst>
          <pc:docMk/>
          <pc:sldMk cId="2461679525" sldId="262"/>
        </pc:sldMkLst>
        <pc:spChg chg="mod">
          <ac:chgData name="Andrea Brooks" userId="S::brooksa2@nku.edu::b0259ec7-b3a3-43cc-b8cd-08bdb21f7d08" providerId="AD" clId="Web-{59C04BEF-B04C-D73E-16D6-8B5DAC323D59}" dt="2024-10-03T14:11:41.311" v="444"/>
          <ac:spMkLst>
            <pc:docMk/>
            <pc:sldMk cId="2461679525" sldId="262"/>
            <ac:spMk id="2" creationId="{5024D90A-5A22-1EE6-371B-4B33D09330DB}"/>
          </ac:spMkLst>
        </pc:spChg>
        <pc:spChg chg="mod ord">
          <ac:chgData name="Andrea Brooks" userId="S::brooksa2@nku.edu::b0259ec7-b3a3-43cc-b8cd-08bdb21f7d08" providerId="AD" clId="Web-{59C04BEF-B04C-D73E-16D6-8B5DAC323D59}" dt="2024-10-03T14:12:34.014" v="464" actId="20577"/>
          <ac:spMkLst>
            <pc:docMk/>
            <pc:sldMk cId="2461679525" sldId="262"/>
            <ac:spMk id="3" creationId="{D8F6230F-3A15-4C3F-BD51-DA5A72618E22}"/>
          </ac:spMkLst>
        </pc:spChg>
        <pc:spChg chg="add del">
          <ac:chgData name="Andrea Brooks" userId="S::brooksa2@nku.edu::b0259ec7-b3a3-43cc-b8cd-08bdb21f7d08" providerId="AD" clId="Web-{59C04BEF-B04C-D73E-16D6-8B5DAC323D59}" dt="2024-10-03T13:57:38.283" v="178"/>
          <ac:spMkLst>
            <pc:docMk/>
            <pc:sldMk cId="2461679525" sldId="262"/>
            <ac:spMk id="9" creationId="{84136905-015B-4510-B514-027CBA846BD6}"/>
          </ac:spMkLst>
        </pc:spChg>
        <pc:spChg chg="add del">
          <ac:chgData name="Andrea Brooks" userId="S::brooksa2@nku.edu::b0259ec7-b3a3-43cc-b8cd-08bdb21f7d08" providerId="AD" clId="Web-{59C04BEF-B04C-D73E-16D6-8B5DAC323D59}" dt="2024-10-03T13:57:38.283" v="178"/>
          <ac:spMkLst>
            <pc:docMk/>
            <pc:sldMk cId="2461679525" sldId="262"/>
            <ac:spMk id="11" creationId="{36CD0F97-2E5B-4E84-8544-EB24DED10446}"/>
          </ac:spMkLst>
        </pc:spChg>
        <pc:spChg chg="add del">
          <ac:chgData name="Andrea Brooks" userId="S::brooksa2@nku.edu::b0259ec7-b3a3-43cc-b8cd-08bdb21f7d08" providerId="AD" clId="Web-{59C04BEF-B04C-D73E-16D6-8B5DAC323D59}" dt="2024-10-03T13:57:38.283" v="178"/>
          <ac:spMkLst>
            <pc:docMk/>
            <pc:sldMk cId="2461679525" sldId="262"/>
            <ac:spMk id="13" creationId="{18E670AF-873F-44DB-9862-796E652EECDB}"/>
          </ac:spMkLst>
        </pc:spChg>
        <pc:spChg chg="add del">
          <ac:chgData name="Andrea Brooks" userId="S::brooksa2@nku.edu::b0259ec7-b3a3-43cc-b8cd-08bdb21f7d08" providerId="AD" clId="Web-{59C04BEF-B04C-D73E-16D6-8B5DAC323D59}" dt="2024-10-03T14:11:41.311" v="444"/>
          <ac:spMkLst>
            <pc:docMk/>
            <pc:sldMk cId="2461679525" sldId="262"/>
            <ac:spMk id="18" creationId="{84136905-015B-4510-B514-027CBA846BD6}"/>
          </ac:spMkLst>
        </pc:spChg>
        <pc:spChg chg="add del">
          <ac:chgData name="Andrea Brooks" userId="S::brooksa2@nku.edu::b0259ec7-b3a3-43cc-b8cd-08bdb21f7d08" providerId="AD" clId="Web-{59C04BEF-B04C-D73E-16D6-8B5DAC323D59}" dt="2024-10-03T14:11:41.311" v="444"/>
          <ac:spMkLst>
            <pc:docMk/>
            <pc:sldMk cId="2461679525" sldId="262"/>
            <ac:spMk id="20" creationId="{36CD0F97-2E5B-4E84-8544-EB24DED10446}"/>
          </ac:spMkLst>
        </pc:spChg>
        <pc:spChg chg="add del">
          <ac:chgData name="Andrea Brooks" userId="S::brooksa2@nku.edu::b0259ec7-b3a3-43cc-b8cd-08bdb21f7d08" providerId="AD" clId="Web-{59C04BEF-B04C-D73E-16D6-8B5DAC323D59}" dt="2024-10-03T14:11:41.311" v="444"/>
          <ac:spMkLst>
            <pc:docMk/>
            <pc:sldMk cId="2461679525" sldId="262"/>
            <ac:spMk id="22" creationId="{3B272257-593A-402F-88FA-F1DECD9E3FC4}"/>
          </ac:spMkLst>
        </pc:spChg>
        <pc:spChg chg="add del">
          <ac:chgData name="Andrea Brooks" userId="S::brooksa2@nku.edu::b0259ec7-b3a3-43cc-b8cd-08bdb21f7d08" providerId="AD" clId="Web-{59C04BEF-B04C-D73E-16D6-8B5DAC323D59}" dt="2024-10-03T14:11:41.311" v="444"/>
          <ac:spMkLst>
            <pc:docMk/>
            <pc:sldMk cId="2461679525" sldId="262"/>
            <ac:spMk id="27" creationId="{84136905-015B-4510-B514-027CBA846BD6}"/>
          </ac:spMkLst>
        </pc:spChg>
        <pc:spChg chg="add del">
          <ac:chgData name="Andrea Brooks" userId="S::brooksa2@nku.edu::b0259ec7-b3a3-43cc-b8cd-08bdb21f7d08" providerId="AD" clId="Web-{59C04BEF-B04C-D73E-16D6-8B5DAC323D59}" dt="2024-10-03T14:11:41.311" v="444"/>
          <ac:spMkLst>
            <pc:docMk/>
            <pc:sldMk cId="2461679525" sldId="262"/>
            <ac:spMk id="29" creationId="{36CD0F97-2E5B-4E84-8544-EB24DED10446}"/>
          </ac:spMkLst>
        </pc:spChg>
        <pc:spChg chg="add del">
          <ac:chgData name="Andrea Brooks" userId="S::brooksa2@nku.edu::b0259ec7-b3a3-43cc-b8cd-08bdb21f7d08" providerId="AD" clId="Web-{59C04BEF-B04C-D73E-16D6-8B5DAC323D59}" dt="2024-10-03T14:11:41.311" v="444"/>
          <ac:spMkLst>
            <pc:docMk/>
            <pc:sldMk cId="2461679525" sldId="262"/>
            <ac:spMk id="31" creationId="{86D83120-1216-4F9D-BDFA-D1A593CB8007}"/>
          </ac:spMkLst>
        </pc:spChg>
        <pc:picChg chg="add del mod">
          <ac:chgData name="Andrea Brooks" userId="S::brooksa2@nku.edu::b0259ec7-b3a3-43cc-b8cd-08bdb21f7d08" providerId="AD" clId="Web-{59C04BEF-B04C-D73E-16D6-8B5DAC323D59}" dt="2024-10-03T13:55:53.314" v="174"/>
          <ac:picMkLst>
            <pc:docMk/>
            <pc:sldMk cId="2461679525" sldId="262"/>
            <ac:picMk id="4" creationId="{92E87B01-73D0-6654-BFB5-B3ABAFE3E9AF}"/>
          </ac:picMkLst>
        </pc:picChg>
        <pc:picChg chg="add mod ord">
          <ac:chgData name="Andrea Brooks" userId="S::brooksa2@nku.edu::b0259ec7-b3a3-43cc-b8cd-08bdb21f7d08" providerId="AD" clId="Web-{59C04BEF-B04C-D73E-16D6-8B5DAC323D59}" dt="2024-10-03T14:11:41.311" v="444"/>
          <ac:picMkLst>
            <pc:docMk/>
            <pc:sldMk cId="2461679525" sldId="262"/>
            <ac:picMk id="5" creationId="{74DF6F06-A88B-280D-CBBE-7FA5AE1673BF}"/>
          </ac:picMkLst>
        </pc:picChg>
        <pc:picChg chg="add mod">
          <ac:chgData name="Andrea Brooks" userId="S::brooksa2@nku.edu::b0259ec7-b3a3-43cc-b8cd-08bdb21f7d08" providerId="AD" clId="Web-{59C04BEF-B04C-D73E-16D6-8B5DAC323D59}" dt="2024-10-03T14:11:41.311" v="444"/>
          <ac:picMkLst>
            <pc:docMk/>
            <pc:sldMk cId="2461679525" sldId="262"/>
            <ac:picMk id="6" creationId="{44A21E57-CE40-F13A-EA56-CF2A862A2184}"/>
          </ac:picMkLst>
        </pc:picChg>
        <pc:picChg chg="add mod">
          <ac:chgData name="Andrea Brooks" userId="S::brooksa2@nku.edu::b0259ec7-b3a3-43cc-b8cd-08bdb21f7d08" providerId="AD" clId="Web-{59C04BEF-B04C-D73E-16D6-8B5DAC323D59}" dt="2024-10-03T14:11:41.311" v="444"/>
          <ac:picMkLst>
            <pc:docMk/>
            <pc:sldMk cId="2461679525" sldId="262"/>
            <ac:picMk id="7" creationId="{49231896-0FA5-B96A-F26F-FA167192265E}"/>
          </ac:picMkLst>
        </pc:picChg>
      </pc:sldChg>
      <pc:sldChg chg="modSp">
        <pc:chgData name="Andrea Brooks" userId="S::brooksa2@nku.edu::b0259ec7-b3a3-43cc-b8cd-08bdb21f7d08" providerId="AD" clId="Web-{59C04BEF-B04C-D73E-16D6-8B5DAC323D59}" dt="2024-10-03T13:40:24.473" v="26" actId="20577"/>
        <pc:sldMkLst>
          <pc:docMk/>
          <pc:sldMk cId="1053467582" sldId="265"/>
        </pc:sldMkLst>
        <pc:spChg chg="mod">
          <ac:chgData name="Andrea Brooks" userId="S::brooksa2@nku.edu::b0259ec7-b3a3-43cc-b8cd-08bdb21f7d08" providerId="AD" clId="Web-{59C04BEF-B04C-D73E-16D6-8B5DAC323D59}" dt="2024-10-03T13:40:24.473" v="26" actId="20577"/>
          <ac:spMkLst>
            <pc:docMk/>
            <pc:sldMk cId="1053467582" sldId="265"/>
            <ac:spMk id="3" creationId="{5F993257-C0AB-B5E3-9144-B6FFE0408ED6}"/>
          </ac:spMkLst>
        </pc:spChg>
      </pc:sldChg>
      <pc:sldChg chg="modSp">
        <pc:chgData name="Andrea Brooks" userId="S::brooksa2@nku.edu::b0259ec7-b3a3-43cc-b8cd-08bdb21f7d08" providerId="AD" clId="Web-{59C04BEF-B04C-D73E-16D6-8B5DAC323D59}" dt="2024-10-03T14:09:35.296" v="440" actId="20577"/>
        <pc:sldMkLst>
          <pc:docMk/>
          <pc:sldMk cId="1420100738" sldId="266"/>
        </pc:sldMkLst>
        <pc:spChg chg="mod">
          <ac:chgData name="Andrea Brooks" userId="S::brooksa2@nku.edu::b0259ec7-b3a3-43cc-b8cd-08bdb21f7d08" providerId="AD" clId="Web-{59C04BEF-B04C-D73E-16D6-8B5DAC323D59}" dt="2024-10-03T14:09:35.296" v="440" actId="20577"/>
          <ac:spMkLst>
            <pc:docMk/>
            <pc:sldMk cId="1420100738" sldId="266"/>
            <ac:spMk id="2" creationId="{5024D90A-5A22-1EE6-371B-4B33D09330DB}"/>
          </ac:spMkLst>
        </pc:spChg>
        <pc:spChg chg="mod">
          <ac:chgData name="Andrea Brooks" userId="S::brooksa2@nku.edu::b0259ec7-b3a3-43cc-b8cd-08bdb21f7d08" providerId="AD" clId="Web-{59C04BEF-B04C-D73E-16D6-8B5DAC323D59}" dt="2024-10-03T14:02:17.282" v="375" actId="20577"/>
          <ac:spMkLst>
            <pc:docMk/>
            <pc:sldMk cId="1420100738" sldId="266"/>
            <ac:spMk id="3" creationId="{D8F6230F-3A15-4C3F-BD51-DA5A72618E22}"/>
          </ac:spMkLst>
        </pc:spChg>
      </pc:sldChg>
      <pc:sldChg chg="del">
        <pc:chgData name="Andrea Brooks" userId="S::brooksa2@nku.edu::b0259ec7-b3a3-43cc-b8cd-08bdb21f7d08" providerId="AD" clId="Web-{59C04BEF-B04C-D73E-16D6-8B5DAC323D59}" dt="2024-10-03T14:03:24.250" v="385"/>
        <pc:sldMkLst>
          <pc:docMk/>
          <pc:sldMk cId="1490762670" sldId="267"/>
        </pc:sldMkLst>
      </pc:sldChg>
      <pc:sldChg chg="addSp modSp mod setBg">
        <pc:chgData name="Andrea Brooks" userId="S::brooksa2@nku.edu::b0259ec7-b3a3-43cc-b8cd-08bdb21f7d08" providerId="AD" clId="Web-{59C04BEF-B04C-D73E-16D6-8B5DAC323D59}" dt="2024-10-03T14:26:27.387" v="566" actId="20577"/>
        <pc:sldMkLst>
          <pc:docMk/>
          <pc:sldMk cId="120493403" sldId="268"/>
        </pc:sldMkLst>
        <pc:spChg chg="mod">
          <ac:chgData name="Andrea Brooks" userId="S::brooksa2@nku.edu::b0259ec7-b3a3-43cc-b8cd-08bdb21f7d08" providerId="AD" clId="Web-{59C04BEF-B04C-D73E-16D6-8B5DAC323D59}" dt="2024-10-03T14:25:39.231" v="562"/>
          <ac:spMkLst>
            <pc:docMk/>
            <pc:sldMk cId="120493403" sldId="268"/>
            <ac:spMk id="2" creationId="{5024D90A-5A22-1EE6-371B-4B33D09330DB}"/>
          </ac:spMkLst>
        </pc:spChg>
        <pc:spChg chg="mod">
          <ac:chgData name="Andrea Brooks" userId="S::brooksa2@nku.edu::b0259ec7-b3a3-43cc-b8cd-08bdb21f7d08" providerId="AD" clId="Web-{59C04BEF-B04C-D73E-16D6-8B5DAC323D59}" dt="2024-10-03T14:26:27.387" v="566" actId="20577"/>
          <ac:spMkLst>
            <pc:docMk/>
            <pc:sldMk cId="120493403" sldId="268"/>
            <ac:spMk id="3" creationId="{D8F6230F-3A15-4C3F-BD51-DA5A72618E22}"/>
          </ac:spMkLst>
        </pc:spChg>
        <pc:spChg chg="add">
          <ac:chgData name="Andrea Brooks" userId="S::brooksa2@nku.edu::b0259ec7-b3a3-43cc-b8cd-08bdb21f7d08" providerId="AD" clId="Web-{59C04BEF-B04C-D73E-16D6-8B5DAC323D59}" dt="2024-10-03T14:25:39.231" v="562"/>
          <ac:spMkLst>
            <pc:docMk/>
            <pc:sldMk cId="120493403" sldId="268"/>
            <ac:spMk id="8" creationId="{84136905-015B-4510-B514-027CBA846BD6}"/>
          </ac:spMkLst>
        </pc:spChg>
        <pc:spChg chg="add">
          <ac:chgData name="Andrea Brooks" userId="S::brooksa2@nku.edu::b0259ec7-b3a3-43cc-b8cd-08bdb21f7d08" providerId="AD" clId="Web-{59C04BEF-B04C-D73E-16D6-8B5DAC323D59}" dt="2024-10-03T14:25:39.231" v="562"/>
          <ac:spMkLst>
            <pc:docMk/>
            <pc:sldMk cId="120493403" sldId="268"/>
            <ac:spMk id="10" creationId="{36CD0F97-2E5B-4E84-8544-EB24DED10446}"/>
          </ac:spMkLst>
        </pc:spChg>
        <pc:spChg chg="add">
          <ac:chgData name="Andrea Brooks" userId="S::brooksa2@nku.edu::b0259ec7-b3a3-43cc-b8cd-08bdb21f7d08" providerId="AD" clId="Web-{59C04BEF-B04C-D73E-16D6-8B5DAC323D59}" dt="2024-10-03T14:25:39.231" v="562"/>
          <ac:spMkLst>
            <pc:docMk/>
            <pc:sldMk cId="120493403" sldId="268"/>
            <ac:spMk id="12" creationId="{3B272257-593A-402F-88FA-F1DECD9E3FC4}"/>
          </ac:spMkLst>
        </pc:spChg>
      </pc:sldChg>
      <pc:sldChg chg="addSp modSp mod setBg">
        <pc:chgData name="Andrea Brooks" userId="S::brooksa2@nku.edu::b0259ec7-b3a3-43cc-b8cd-08bdb21f7d08" providerId="AD" clId="Web-{59C04BEF-B04C-D73E-16D6-8B5DAC323D59}" dt="2024-10-03T14:45:58.446" v="722" actId="20577"/>
        <pc:sldMkLst>
          <pc:docMk/>
          <pc:sldMk cId="2134840429" sldId="269"/>
        </pc:sldMkLst>
        <pc:spChg chg="mod">
          <ac:chgData name="Andrea Brooks" userId="S::brooksa2@nku.edu::b0259ec7-b3a3-43cc-b8cd-08bdb21f7d08" providerId="AD" clId="Web-{59C04BEF-B04C-D73E-16D6-8B5DAC323D59}" dt="2024-10-03T14:37:12.557" v="668" actId="1076"/>
          <ac:spMkLst>
            <pc:docMk/>
            <pc:sldMk cId="2134840429" sldId="269"/>
            <ac:spMk id="2" creationId="{EF0605A2-BA68-34B1-5A9F-029157860093}"/>
          </ac:spMkLst>
        </pc:spChg>
        <pc:spChg chg="mod">
          <ac:chgData name="Andrea Brooks" userId="S::brooksa2@nku.edu::b0259ec7-b3a3-43cc-b8cd-08bdb21f7d08" providerId="AD" clId="Web-{59C04BEF-B04C-D73E-16D6-8B5DAC323D59}" dt="2024-10-03T14:45:58.446" v="722" actId="20577"/>
          <ac:spMkLst>
            <pc:docMk/>
            <pc:sldMk cId="2134840429" sldId="269"/>
            <ac:spMk id="3" creationId="{88CD584E-38E3-1D56-1F74-DCA369BD9207}"/>
          </ac:spMkLst>
        </pc:spChg>
        <pc:spChg chg="add">
          <ac:chgData name="Andrea Brooks" userId="S::brooksa2@nku.edu::b0259ec7-b3a3-43cc-b8cd-08bdb21f7d08" providerId="AD" clId="Web-{59C04BEF-B04C-D73E-16D6-8B5DAC323D59}" dt="2024-10-03T14:37:05.620" v="666"/>
          <ac:spMkLst>
            <pc:docMk/>
            <pc:sldMk cId="2134840429" sldId="269"/>
            <ac:spMk id="9" creationId="{84136905-015B-4510-B514-027CBA846BD6}"/>
          </ac:spMkLst>
        </pc:spChg>
        <pc:spChg chg="add">
          <ac:chgData name="Andrea Brooks" userId="S::brooksa2@nku.edu::b0259ec7-b3a3-43cc-b8cd-08bdb21f7d08" providerId="AD" clId="Web-{59C04BEF-B04C-D73E-16D6-8B5DAC323D59}" dt="2024-10-03T14:37:05.620" v="666"/>
          <ac:spMkLst>
            <pc:docMk/>
            <pc:sldMk cId="2134840429" sldId="269"/>
            <ac:spMk id="11" creationId="{36CD0F97-2E5B-4E84-8544-EB24DED10446}"/>
          </ac:spMkLst>
        </pc:spChg>
        <pc:spChg chg="add">
          <ac:chgData name="Andrea Brooks" userId="S::brooksa2@nku.edu::b0259ec7-b3a3-43cc-b8cd-08bdb21f7d08" providerId="AD" clId="Web-{59C04BEF-B04C-D73E-16D6-8B5DAC323D59}" dt="2024-10-03T14:37:05.620" v="666"/>
          <ac:spMkLst>
            <pc:docMk/>
            <pc:sldMk cId="2134840429" sldId="269"/>
            <ac:spMk id="13" creationId="{18E670AF-873F-44DB-9862-796E652EECDB}"/>
          </ac:spMkLst>
        </pc:spChg>
        <pc:picChg chg="add mod">
          <ac:chgData name="Andrea Brooks" userId="S::brooksa2@nku.edu::b0259ec7-b3a3-43cc-b8cd-08bdb21f7d08" providerId="AD" clId="Web-{59C04BEF-B04C-D73E-16D6-8B5DAC323D59}" dt="2024-10-03T14:37:33.026" v="672" actId="14100"/>
          <ac:picMkLst>
            <pc:docMk/>
            <pc:sldMk cId="2134840429" sldId="269"/>
            <ac:picMk id="4" creationId="{D29A7710-FA33-5115-34CE-7A8FBA21BB44}"/>
          </ac:picMkLst>
        </pc:picChg>
      </pc:sldChg>
      <pc:sldChg chg="new del">
        <pc:chgData name="Andrea Brooks" userId="S::brooksa2@nku.edu::b0259ec7-b3a3-43cc-b8cd-08bdb21f7d08" providerId="AD" clId="Web-{59C04BEF-B04C-D73E-16D6-8B5DAC323D59}" dt="2024-10-03T14:46:00.587" v="723"/>
        <pc:sldMkLst>
          <pc:docMk/>
          <pc:sldMk cId="1664122873" sldId="270"/>
        </pc:sldMkLst>
      </pc:sldChg>
      <pc:sldChg chg="addSp modSp new mod setBg">
        <pc:chgData name="Andrea Brooks" userId="S::brooksa2@nku.edu::b0259ec7-b3a3-43cc-b8cd-08bdb21f7d08" providerId="AD" clId="Web-{59C04BEF-B04C-D73E-16D6-8B5DAC323D59}" dt="2024-10-03T14:53:25.086" v="865" actId="20577"/>
        <pc:sldMkLst>
          <pc:docMk/>
          <pc:sldMk cId="2912369560" sldId="271"/>
        </pc:sldMkLst>
        <pc:spChg chg="mod">
          <ac:chgData name="Andrea Brooks" userId="S::brooksa2@nku.edu::b0259ec7-b3a3-43cc-b8cd-08bdb21f7d08" providerId="AD" clId="Web-{59C04BEF-B04C-D73E-16D6-8B5DAC323D59}" dt="2024-10-03T14:53:25.086" v="865" actId="20577"/>
          <ac:spMkLst>
            <pc:docMk/>
            <pc:sldMk cId="2912369560" sldId="271"/>
            <ac:spMk id="2" creationId="{83405F94-DB1E-7DD8-886D-49CA772302E1}"/>
          </ac:spMkLst>
        </pc:spChg>
        <pc:spChg chg="mod">
          <ac:chgData name="Andrea Brooks" userId="S::brooksa2@nku.edu::b0259ec7-b3a3-43cc-b8cd-08bdb21f7d08" providerId="AD" clId="Web-{59C04BEF-B04C-D73E-16D6-8B5DAC323D59}" dt="2024-10-03T13:48:57.597" v="63" actId="20577"/>
          <ac:spMkLst>
            <pc:docMk/>
            <pc:sldMk cId="2912369560" sldId="271"/>
            <ac:spMk id="3" creationId="{AE21FB32-9B8E-A50E-876E-F0BD55E21146}"/>
          </ac:spMkLst>
        </pc:spChg>
        <pc:spChg chg="add">
          <ac:chgData name="Andrea Brooks" userId="S::brooksa2@nku.edu::b0259ec7-b3a3-43cc-b8cd-08bdb21f7d08" providerId="AD" clId="Web-{59C04BEF-B04C-D73E-16D6-8B5DAC323D59}" dt="2024-10-03T13:48:16.362" v="35"/>
          <ac:spMkLst>
            <pc:docMk/>
            <pc:sldMk cId="2912369560" sldId="271"/>
            <ac:spMk id="9" creationId="{49306479-8C4D-4E4A-A330-DFC80A8A01BE}"/>
          </ac:spMkLst>
        </pc:spChg>
        <pc:spChg chg="add">
          <ac:chgData name="Andrea Brooks" userId="S::brooksa2@nku.edu::b0259ec7-b3a3-43cc-b8cd-08bdb21f7d08" providerId="AD" clId="Web-{59C04BEF-B04C-D73E-16D6-8B5DAC323D59}" dt="2024-10-03T13:48:16.362" v="35"/>
          <ac:spMkLst>
            <pc:docMk/>
            <pc:sldMk cId="2912369560" sldId="271"/>
            <ac:spMk id="11" creationId="{9B45BA4C-9B54-4496-821F-9E0985CA984D}"/>
          </ac:spMkLst>
        </pc:spChg>
        <pc:spChg chg="add">
          <ac:chgData name="Andrea Brooks" userId="S::brooksa2@nku.edu::b0259ec7-b3a3-43cc-b8cd-08bdb21f7d08" providerId="AD" clId="Web-{59C04BEF-B04C-D73E-16D6-8B5DAC323D59}" dt="2024-10-03T13:48:16.362" v="35"/>
          <ac:spMkLst>
            <pc:docMk/>
            <pc:sldMk cId="2912369560" sldId="271"/>
            <ac:spMk id="13" creationId="{85E1BB9D-FAFF-4C3E-9E44-13F8FBABCD62}"/>
          </ac:spMkLst>
        </pc:spChg>
        <pc:spChg chg="add">
          <ac:chgData name="Andrea Brooks" userId="S::brooksa2@nku.edu::b0259ec7-b3a3-43cc-b8cd-08bdb21f7d08" providerId="AD" clId="Web-{59C04BEF-B04C-D73E-16D6-8B5DAC323D59}" dt="2024-10-03T13:48:16.362" v="35"/>
          <ac:spMkLst>
            <pc:docMk/>
            <pc:sldMk cId="2912369560" sldId="271"/>
            <ac:spMk id="15" creationId="{47C897C6-901F-410E-B2AC-162ED94B010E}"/>
          </ac:spMkLst>
        </pc:spChg>
        <pc:picChg chg="add mod">
          <ac:chgData name="Andrea Brooks" userId="S::brooksa2@nku.edu::b0259ec7-b3a3-43cc-b8cd-08bdb21f7d08" providerId="AD" clId="Web-{59C04BEF-B04C-D73E-16D6-8B5DAC323D59}" dt="2024-10-03T13:48:16.362" v="35"/>
          <ac:picMkLst>
            <pc:docMk/>
            <pc:sldMk cId="2912369560" sldId="271"/>
            <ac:picMk id="4" creationId="{984A554A-AA93-8949-7D73-A08C24FE58E6}"/>
          </ac:picMkLst>
        </pc:picChg>
      </pc:sldChg>
      <pc:sldChg chg="new del">
        <pc:chgData name="Andrea Brooks" userId="S::brooksa2@nku.edu::b0259ec7-b3a3-43cc-b8cd-08bdb21f7d08" providerId="AD" clId="Web-{59C04BEF-B04C-D73E-16D6-8B5DAC323D59}" dt="2024-10-03T13:51:25.159" v="101"/>
        <pc:sldMkLst>
          <pc:docMk/>
          <pc:sldMk cId="1264818124" sldId="272"/>
        </pc:sldMkLst>
      </pc:sldChg>
      <pc:sldChg chg="addSp modSp new mod setBg">
        <pc:chgData name="Andrea Brooks" userId="S::brooksa2@nku.edu::b0259ec7-b3a3-43cc-b8cd-08bdb21f7d08" providerId="AD" clId="Web-{59C04BEF-B04C-D73E-16D6-8B5DAC323D59}" dt="2024-10-03T14:10:52.546" v="442"/>
        <pc:sldMkLst>
          <pc:docMk/>
          <pc:sldMk cId="359363973" sldId="273"/>
        </pc:sldMkLst>
        <pc:spChg chg="mod">
          <ac:chgData name="Andrea Brooks" userId="S::brooksa2@nku.edu::b0259ec7-b3a3-43cc-b8cd-08bdb21f7d08" providerId="AD" clId="Web-{59C04BEF-B04C-D73E-16D6-8B5DAC323D59}" dt="2024-10-03T14:10:52.546" v="442"/>
          <ac:spMkLst>
            <pc:docMk/>
            <pc:sldMk cId="359363973" sldId="273"/>
            <ac:spMk id="2" creationId="{2EC08FF3-E487-E2C7-3484-D9F74E51568C}"/>
          </ac:spMkLst>
        </pc:spChg>
        <pc:spChg chg="mod">
          <ac:chgData name="Andrea Brooks" userId="S::brooksa2@nku.edu::b0259ec7-b3a3-43cc-b8cd-08bdb21f7d08" providerId="AD" clId="Web-{59C04BEF-B04C-D73E-16D6-8B5DAC323D59}" dt="2024-10-03T14:10:52.546" v="442"/>
          <ac:spMkLst>
            <pc:docMk/>
            <pc:sldMk cId="359363973" sldId="273"/>
            <ac:spMk id="3" creationId="{EAB0866D-2A17-BCB0-1C59-B6EFFC50B77C}"/>
          </ac:spMkLst>
        </pc:spChg>
        <pc:spChg chg="add">
          <ac:chgData name="Andrea Brooks" userId="S::brooksa2@nku.edu::b0259ec7-b3a3-43cc-b8cd-08bdb21f7d08" providerId="AD" clId="Web-{59C04BEF-B04C-D73E-16D6-8B5DAC323D59}" dt="2024-10-03T14:10:52.546" v="442"/>
          <ac:spMkLst>
            <pc:docMk/>
            <pc:sldMk cId="359363973" sldId="273"/>
            <ac:spMk id="8" creationId="{49306479-8C4D-4E4A-A330-DFC80A8A01BE}"/>
          </ac:spMkLst>
        </pc:spChg>
        <pc:spChg chg="add">
          <ac:chgData name="Andrea Brooks" userId="S::brooksa2@nku.edu::b0259ec7-b3a3-43cc-b8cd-08bdb21f7d08" providerId="AD" clId="Web-{59C04BEF-B04C-D73E-16D6-8B5DAC323D59}" dt="2024-10-03T14:10:52.546" v="442"/>
          <ac:spMkLst>
            <pc:docMk/>
            <pc:sldMk cId="359363973" sldId="273"/>
            <ac:spMk id="10" creationId="{9B45BA4C-9B54-4496-821F-9E0985CA984D}"/>
          </ac:spMkLst>
        </pc:spChg>
        <pc:spChg chg="add">
          <ac:chgData name="Andrea Brooks" userId="S::brooksa2@nku.edu::b0259ec7-b3a3-43cc-b8cd-08bdb21f7d08" providerId="AD" clId="Web-{59C04BEF-B04C-D73E-16D6-8B5DAC323D59}" dt="2024-10-03T14:10:52.546" v="442"/>
          <ac:spMkLst>
            <pc:docMk/>
            <pc:sldMk cId="359363973" sldId="273"/>
            <ac:spMk id="12" creationId="{85E1BB9D-FAFF-4C3E-9E44-13F8FBABCD62}"/>
          </ac:spMkLst>
        </pc:spChg>
        <pc:spChg chg="add">
          <ac:chgData name="Andrea Brooks" userId="S::brooksa2@nku.edu::b0259ec7-b3a3-43cc-b8cd-08bdb21f7d08" providerId="AD" clId="Web-{59C04BEF-B04C-D73E-16D6-8B5DAC323D59}" dt="2024-10-03T14:10:52.546" v="442"/>
          <ac:spMkLst>
            <pc:docMk/>
            <pc:sldMk cId="359363973" sldId="273"/>
            <ac:spMk id="14" creationId="{4FCC0365-8932-4A68-AACE-DF18F71F041E}"/>
          </ac:spMkLst>
        </pc:spChg>
      </pc:sldChg>
      <pc:sldChg chg="modSp new">
        <pc:chgData name="Andrea Brooks" userId="S::brooksa2@nku.edu::b0259ec7-b3a3-43cc-b8cd-08bdb21f7d08" providerId="AD" clId="Web-{59C04BEF-B04C-D73E-16D6-8B5DAC323D59}" dt="2024-10-03T15:01:35.178" v="867" actId="20577"/>
        <pc:sldMkLst>
          <pc:docMk/>
          <pc:sldMk cId="42796658" sldId="274"/>
        </pc:sldMkLst>
        <pc:spChg chg="mod">
          <ac:chgData name="Andrea Brooks" userId="S::brooksa2@nku.edu::b0259ec7-b3a3-43cc-b8cd-08bdb21f7d08" providerId="AD" clId="Web-{59C04BEF-B04C-D73E-16D6-8B5DAC323D59}" dt="2024-10-03T14:47:47.993" v="726" actId="20577"/>
          <ac:spMkLst>
            <pc:docMk/>
            <pc:sldMk cId="42796658" sldId="274"/>
            <ac:spMk id="2" creationId="{CCBEEBB4-EFB5-1225-9759-1594E6292AD9}"/>
          </ac:spMkLst>
        </pc:spChg>
        <pc:spChg chg="mod">
          <ac:chgData name="Andrea Brooks" userId="S::brooksa2@nku.edu::b0259ec7-b3a3-43cc-b8cd-08bdb21f7d08" providerId="AD" clId="Web-{59C04BEF-B04C-D73E-16D6-8B5DAC323D59}" dt="2024-10-03T15:01:35.178" v="867" actId="20577"/>
          <ac:spMkLst>
            <pc:docMk/>
            <pc:sldMk cId="42796658" sldId="274"/>
            <ac:spMk id="3" creationId="{491C3636-C0C8-2384-163C-64814B5112C3}"/>
          </ac:spMkLst>
        </pc:spChg>
      </pc:sldChg>
    </pc:docChg>
  </pc:docChgLst>
  <pc:docChgLst>
    <pc:chgData name="Andrea Brooks" userId="S::brooksa2@nku.edu::b0259ec7-b3a3-43cc-b8cd-08bdb21f7d08" providerId="AD" clId="Web-{176B354D-934B-5AA8-09E0-2C35217CC945}"/>
    <pc:docChg chg="modSld">
      <pc:chgData name="Andrea Brooks" userId="S::brooksa2@nku.edu::b0259ec7-b3a3-43cc-b8cd-08bdb21f7d08" providerId="AD" clId="Web-{176B354D-934B-5AA8-09E0-2C35217CC945}" dt="2024-10-10T16:58:06.015" v="2" actId="20577"/>
      <pc:docMkLst>
        <pc:docMk/>
      </pc:docMkLst>
      <pc:sldChg chg="modSp">
        <pc:chgData name="Andrea Brooks" userId="S::brooksa2@nku.edu::b0259ec7-b3a3-43cc-b8cd-08bdb21f7d08" providerId="AD" clId="Web-{176B354D-934B-5AA8-09E0-2C35217CC945}" dt="2024-10-10T16:58:06.015" v="2" actId="20577"/>
        <pc:sldMkLst>
          <pc:docMk/>
          <pc:sldMk cId="2912369560" sldId="271"/>
        </pc:sldMkLst>
        <pc:spChg chg="mod">
          <ac:chgData name="Andrea Brooks" userId="S::brooksa2@nku.edu::b0259ec7-b3a3-43cc-b8cd-08bdb21f7d08" providerId="AD" clId="Web-{176B354D-934B-5AA8-09E0-2C35217CC945}" dt="2024-10-10T16:58:06.015" v="2" actId="20577"/>
          <ac:spMkLst>
            <pc:docMk/>
            <pc:sldMk cId="2912369560" sldId="271"/>
            <ac:spMk id="2" creationId="{83405F94-DB1E-7DD8-886D-49CA772302E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622927-B18C-4DC0-8B1C-1C89C30FA335}" type="datetimeFigureOut">
              <a:t>10/10/2024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D7342B-B521-4968-81D4-328DBF025784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729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Headline about social media users sharing information without reading beyond the headline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7342B-B521-4968-81D4-328DBF025784}" type="slidenum"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191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Headline about social media users sharing information without reading beyond the headline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7342B-B521-4968-81D4-328DBF025784}" type="slidenum"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89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Headline about social media users sharing information without reading beyond the headline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7342B-B521-4968-81D4-328DBF025784}" type="slidenum"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43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9EA1E-98C4-4A2E-AAC3-800E357DC9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17904" y="1517904"/>
            <a:ext cx="9144000" cy="2798064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96B1FA-5AE6-4D57-B37B-4AA0216007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7904" y="4572000"/>
            <a:ext cx="9144000" cy="15270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F49B66-DBC3-45EE-A6E1-DE10A6C18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3F9AFA87-1417-4992-ABD9-27C3BC8CC883}" type="datetimeFigureOut">
              <a:rPr lang="en-US" smtClean="0"/>
              <a:pPr algn="r"/>
              <a:t>10/10/2024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41085F0-1967-4B4F-9824-58E9F2E05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000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AEDEE5-31B5-4868-8C16-47FF43E2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pPr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54219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F9454-6F74-46A8-B299-4AF451BFB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F55CA9-A0BD-4609-9307-BAF987B262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5E4293-851E-4FA2-BFF2-B646A4236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FA87-1417-4992-ABD9-27C3BC8CC883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A907F5-F26D-4A91-8D70-AB54F8B43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8ACBD8-D942-449E-A2B8-358CD1365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8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A50897-0C2E-420B-9A38-A8D5C1D727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450317" y="1517904"/>
            <a:ext cx="2220731" cy="454678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DB2173-32A5-4677-A08F-DAB8FD430D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517904" y="1517904"/>
            <a:ext cx="6562553" cy="454678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DB124D-B801-4A6A-9DAF-EBC1B98FE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FA87-1417-4992-ABD9-27C3BC8CC883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DAF8DF-2544-45A5-B62B-BB7948FCC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AC232D-131E-4BE6-8E2E-BAF5A3084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37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4C5BB2-C09C-49B0-BAFA-DE1801CD3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A47C21-944D-47FE-9519-A255188371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7CE36D-6B7B-4D5E-831E-34A4286D6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FA87-1417-4992-ABD9-27C3BC8CC883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AD668-6E19-425C-88F7-AF4220662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905C53-CF7C-4936-9E35-1BEBD6836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508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46C78-A717-4E1F-A742-FD5AECA03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904" y="1517904"/>
            <a:ext cx="91440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A1270D-CCAE-4437-A0C0-052D111DFC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17904" y="4572000"/>
            <a:ext cx="91440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9F006A-7EEE-4DB0-8F92-D34C0D46C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FA87-1417-4992-ABD9-27C3BC8CC883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A3F2ED-2B0E-44A9-8603-286CA0634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4D801C-6B4E-40B6-9D6E-558192264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931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446AA-9418-4C3E-901B-8E2806122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997482-2CA6-4707-976E-6FD4B57BFE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17904" y="2980944"/>
            <a:ext cx="4334256" cy="31181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909652-DD12-479C-B639-9452CBA8C0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36792" y="2980944"/>
            <a:ext cx="4334256" cy="31181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0EC7A6-AFB1-4989-A0B4-B422D5B2C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FA87-1417-4992-ABD9-27C3BC8CC883}" type="datetimeFigureOut">
              <a:rPr lang="en-US" smtClean="0"/>
              <a:t>10/10/2024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D2117C-B497-4647-A66B-1887750FB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E8C7AF-5092-416B-B61C-F41D3C573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821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90CDE0-3FEB-42A0-8BCC-7DADE7D4A6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17905" y="2944368"/>
            <a:ext cx="4334256" cy="606026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778B8B-E9A3-44BE-85A6-3E316659A9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17904" y="3644987"/>
            <a:ext cx="4334256" cy="24496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BF1BCA-A435-4779-A6FE-15207141F5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36792" y="2944368"/>
            <a:ext cx="4334256" cy="606026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9B1923-9749-49E3-88FA-75C326E671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36792" y="3644987"/>
            <a:ext cx="4334256" cy="24496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3A70F0-5AFA-4C5A-812B-220C6A38D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FA87-1417-4992-ABD9-27C3BC8CC883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76AF721-83FE-4B57-B910-C395D23FD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56A5893-52F1-44A1-AE8E-CF094DB41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D9D22302-83E3-4E22-93DF-1E5D463B6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744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D85A6-A4E6-4160-BE43-8146A9894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A24A80-0792-4B3B-BB5A-8B2BD9109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FA87-1417-4992-ABD9-27C3BC8CC883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26116E-7A6D-485F-9FA2-25F94D4F4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09ADCC-C5F2-4D90-B153-93DF55858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850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862271-51F6-4122-9709-D279042F8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FA87-1417-4992-ABD9-27C3BC8CC883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2CFE08-03FE-487B-8963-9FAD3049C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935A50-18AE-4CB1-BB10-1CBDD8A7C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323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1F683-796D-458C-9B32-A385D604D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904" y="1517904"/>
            <a:ext cx="3145536" cy="1792224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B1F0BD-641B-4148-BCB3-2704218C8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0952" y="1517904"/>
            <a:ext cx="5330952" cy="458114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28C843-B846-4456-9720-71B7D4FF40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17904" y="3483864"/>
            <a:ext cx="3145536" cy="2615184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3A3A03-31BD-4E7E-879A-A1C718497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FA87-1417-4992-ABD9-27C3BC8CC883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A39078-7D38-4851-A363-B6BC179A5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1FF25E-A25D-47AA-94EB-580A74F01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610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E83B4-9B31-4F73-9767-163636522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904" y="1517904"/>
            <a:ext cx="3145536" cy="1792224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7CFC30-8163-47A0-A97F-3F2C3A3BE7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49240" y="764032"/>
            <a:ext cx="6089904" cy="533095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F1B390-0C23-466E-987C-26420A5F09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17904" y="3483864"/>
            <a:ext cx="3145536" cy="2615184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C9CA7C-B9D0-4A72-8061-1E02AA15F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FA87-1417-4992-ABD9-27C3BC8CC883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3EFC84-C9FE-4BFA-9B4E-4516A136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01A469-3EFC-4F94-8482-378582E1C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12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D84C-7934-4E5B-B6E4-A1D6EC299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904" y="1517904"/>
            <a:ext cx="9144000" cy="13441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6A990F-40AC-447A-964A-840C94A647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17904" y="2971800"/>
            <a:ext cx="9144000" cy="3127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D832A1-FFBA-48B6-B2D0-E5414F1283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05672" y="6400800"/>
            <a:ext cx="18653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algn="r"/>
            <a:fld id="{3F9AFA87-1417-4992-ABD9-27C3BC8CC883}" type="datetimeFigureOut">
              <a:rPr lang="en-US" smtClean="0"/>
              <a:pPr algn="r"/>
              <a:t>10/10/2024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33EC1-4EE2-4453-841C-CFDFE70894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952" y="6400800"/>
            <a:ext cx="6099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CEBA78-E732-44EF-BA0B-FC42F79313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99648" y="6400800"/>
            <a:ext cx="5303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CB1E4CB7-CB13-4810-BF18-BE31AFC64F93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9306479-8C4D-4E4A-A330-DFC80A8A01BE}"/>
              </a:ext>
            </a:extLst>
          </p:cNvPr>
          <p:cNvSpPr/>
          <p:nvPr/>
        </p:nvSpPr>
        <p:spPr>
          <a:xfrm>
            <a:off x="0" y="0"/>
            <a:ext cx="12192000" cy="6105524"/>
          </a:xfrm>
          <a:custGeom>
            <a:avLst/>
            <a:gdLst>
              <a:gd name="connsiteX0" fmla="*/ 0 w 12192000"/>
              <a:gd name="connsiteY0" fmla="*/ 0 h 6105524"/>
              <a:gd name="connsiteX1" fmla="*/ 12192000 w 12192000"/>
              <a:gd name="connsiteY1" fmla="*/ 0 h 6105524"/>
              <a:gd name="connsiteX2" fmla="*/ 12192000 w 12192000"/>
              <a:gd name="connsiteY2" fmla="*/ 6105524 h 6105524"/>
              <a:gd name="connsiteX3" fmla="*/ 11435080 w 12192000"/>
              <a:gd name="connsiteY3" fmla="*/ 6105524 h 6105524"/>
              <a:gd name="connsiteX4" fmla="*/ 11435080 w 12192000"/>
              <a:gd name="connsiteY4" fmla="*/ 771523 h 6105524"/>
              <a:gd name="connsiteX5" fmla="*/ 767080 w 12192000"/>
              <a:gd name="connsiteY5" fmla="*/ 771523 h 6105524"/>
              <a:gd name="connsiteX6" fmla="*/ 767080 w 12192000"/>
              <a:gd name="connsiteY6" fmla="*/ 6105524 h 6105524"/>
              <a:gd name="connsiteX7" fmla="*/ 0 w 12192000"/>
              <a:gd name="connsiteY7" fmla="*/ 6105524 h 610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105524">
                <a:moveTo>
                  <a:pt x="0" y="0"/>
                </a:moveTo>
                <a:lnTo>
                  <a:pt x="12192000" y="0"/>
                </a:lnTo>
                <a:lnTo>
                  <a:pt x="12192000" y="6105524"/>
                </a:lnTo>
                <a:lnTo>
                  <a:pt x="11435080" y="6105524"/>
                </a:lnTo>
                <a:lnTo>
                  <a:pt x="11435080" y="771523"/>
                </a:lnTo>
                <a:lnTo>
                  <a:pt x="767080" y="771523"/>
                </a:lnTo>
                <a:lnTo>
                  <a:pt x="767080" y="6105524"/>
                </a:lnTo>
                <a:lnTo>
                  <a:pt x="0" y="6105524"/>
                </a:lnTo>
                <a:close/>
              </a:path>
            </a:pathLst>
          </a:cu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102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42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5760" indent="-365760" algn="l" defTabSz="914400" rtl="0" eaLnBrk="1" latinLnBrk="0" hangingPunct="1">
        <a:lnSpc>
          <a:spcPct val="105000"/>
        </a:lnSpc>
        <a:spcBef>
          <a:spcPts val="900"/>
        </a:spcBef>
        <a:buClr>
          <a:schemeClr val="accent5"/>
        </a:buClr>
        <a:buFont typeface="Avenir Next LT Pro" panose="020B0504020202020204" pitchFamily="34" charset="0"/>
        <a:buChar char="+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0" algn="l" defTabSz="914400" rtl="0" eaLnBrk="1" latinLnBrk="0" hangingPunct="1">
        <a:lnSpc>
          <a:spcPct val="105000"/>
        </a:lnSpc>
        <a:spcBef>
          <a:spcPts val="900"/>
        </a:spcBef>
        <a:buFont typeface="Arial" panose="020B0604020202020204" pitchFamily="34" charset="0"/>
        <a:buNone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40080" indent="-274320" algn="l" defTabSz="914400" rtl="0" eaLnBrk="1" latinLnBrk="0" hangingPunct="1">
        <a:lnSpc>
          <a:spcPct val="105000"/>
        </a:lnSpc>
        <a:spcBef>
          <a:spcPts val="600"/>
        </a:spcBef>
        <a:buClr>
          <a:schemeClr val="accent5"/>
        </a:buClr>
        <a:buFont typeface="Avenir Next LT Pro" panose="020B0504020202020204" pitchFamily="34" charset="0"/>
        <a:buChar char="+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640080" indent="0" algn="l" defTabSz="914400" rtl="0" eaLnBrk="1" latinLnBrk="0" hangingPunct="1">
        <a:lnSpc>
          <a:spcPct val="105000"/>
        </a:lnSpc>
        <a:spcBef>
          <a:spcPts val="600"/>
        </a:spcBef>
        <a:buFontTx/>
        <a:buNone/>
        <a:defRPr sz="1800" i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886968" indent="-274320" algn="l" defTabSz="914400" rtl="0" eaLnBrk="1" latinLnBrk="0" hangingPunct="1">
        <a:lnSpc>
          <a:spcPct val="105000"/>
        </a:lnSpc>
        <a:spcBef>
          <a:spcPts val="600"/>
        </a:spcBef>
        <a:buClr>
          <a:schemeClr val="accent5"/>
        </a:buClr>
        <a:buFont typeface="Avenir Next LT Pro" panose="020B0504020202020204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www.allsides.com/unbiased-balanced-new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hegel.net/en/truth.htm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hyperlink" Target="https://nku.libguides.com/az.php?s=188853" TargetMode="External"/><Relationship Id="rId7" Type="http://schemas.openxmlformats.org/officeDocument/2006/relationships/image" Target="../media/image12.jpeg"/><Relationship Id="rId2" Type="http://schemas.openxmlformats.org/officeDocument/2006/relationships/hyperlink" Target="https://nku.libguides.com/login-grouppas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incinnati.com/" TargetMode="External"/><Relationship Id="rId5" Type="http://schemas.openxmlformats.org/officeDocument/2006/relationships/hyperlink" Target="https://linknky.com/" TargetMode="External"/><Relationship Id="rId4" Type="http://schemas.openxmlformats.org/officeDocument/2006/relationships/hyperlink" Target="https://nku.libguides.com/login-newsbank-awn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adfontesmedia.com/interactive-media-bias-chart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mailto:murrayL6@nku.edu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ballotpedia.org/Main_Page" TargetMode="External"/><Relationship Id="rId4" Type="http://schemas.openxmlformats.org/officeDocument/2006/relationships/hyperlink" Target="https://www.nass.org/can-I-vote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misinfodashboard.newslit.org/?_ga=2.195027757.1888076235.1727802155-1062480438.1696877411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olitifact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eporterslab.org/about-the-lab/" TargetMode="External"/><Relationship Id="rId5" Type="http://schemas.openxmlformats.org/officeDocument/2006/relationships/hyperlink" Target="https://www.washingtonpost.com/politics/fact-checker/" TargetMode="External"/><Relationship Id="rId4" Type="http://schemas.openxmlformats.org/officeDocument/2006/relationships/hyperlink" Target="https://www.factcheck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B45BA4C-9B54-4496-821F-9E0985CA9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743804"/>
            <a:ext cx="4102609" cy="3793482"/>
          </a:xfrm>
        </p:spPr>
        <p:txBody>
          <a:bodyPr anchor="ctr">
            <a:normAutofit/>
          </a:bodyPr>
          <a:lstStyle/>
          <a:p>
            <a:pPr algn="l"/>
            <a:r>
              <a:rPr lang="en-US" dirty="0"/>
              <a:t>Informed Voting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589877"/>
            <a:ext cx="4102609" cy="1422631"/>
          </a:xfrm>
        </p:spPr>
        <p:txBody>
          <a:bodyPr vert="horz" lIns="91440" tIns="45720" rIns="91440" bIns="45720" rtlCol="0">
            <a:normAutofit/>
          </a:bodyPr>
          <a:lstStyle/>
          <a:p>
            <a:pPr algn="l"/>
            <a:r>
              <a:rPr lang="en-US" dirty="0"/>
              <a:t>Making a Plan for the Polls</a:t>
            </a: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F4A7F8-36B4-33E9-16AD-C5C248750CB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9550" r="6" b="6"/>
          <a:stretch/>
        </p:blipFill>
        <p:spPr>
          <a:xfrm>
            <a:off x="5349241" y="10"/>
            <a:ext cx="6842759" cy="6857990"/>
          </a:xfrm>
          <a:prstGeom prst="rect">
            <a:avLst/>
          </a:prstGeom>
        </p:spPr>
      </p:pic>
      <p:pic>
        <p:nvPicPr>
          <p:cNvPr id="5" name="Picture 4" descr="A qr code with black squares&#10;&#10;Description automatically generated">
            <a:extLst>
              <a:ext uri="{FF2B5EF4-FFF2-40B4-BE49-F238E27FC236}">
                <a16:creationId xmlns:a16="http://schemas.microsoft.com/office/drawing/2014/main" id="{345C3B2F-3C6F-1883-FA07-FD0BB89C28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861" y="4302368"/>
            <a:ext cx="1887416" cy="2004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84136905-015B-4510-B514-027CBA846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02F050-74F4-2927-DEFE-9577F273B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58951"/>
            <a:ext cx="3880511" cy="1577849"/>
          </a:xfrm>
        </p:spPr>
        <p:txBody>
          <a:bodyPr>
            <a:normAutofit/>
          </a:bodyPr>
          <a:lstStyle/>
          <a:p>
            <a:r>
              <a:rPr lang="en-US" dirty="0">
                <a:cs typeface="Aharoni"/>
              </a:rPr>
              <a:t>Sources Offer a Perspective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A56836DA-A157-FC2A-C747-EF8BDF5B0F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2611718"/>
            <a:ext cx="3880511" cy="351416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One point-of-view won't tell you the full picture</a:t>
            </a:r>
          </a:p>
          <a:p>
            <a:r>
              <a:rPr lang="en-US" dirty="0"/>
              <a:t>Lateral reading</a:t>
            </a:r>
          </a:p>
          <a:p>
            <a:r>
              <a:rPr lang="en-US" dirty="0"/>
              <a:t>Use </a:t>
            </a:r>
            <a:r>
              <a:rPr lang="en-US" dirty="0">
                <a:hlinkClick r:id="rId2"/>
              </a:rPr>
              <a:t>Allsides</a:t>
            </a:r>
            <a:r>
              <a:rPr lang="en-US" dirty="0"/>
              <a:t>: A tool to gather multiple perspectives.</a:t>
            </a:r>
          </a:p>
          <a:p>
            <a:endParaRPr lang="en-US" dirty="0"/>
          </a:p>
        </p:txBody>
      </p:sp>
      <p:pic>
        <p:nvPicPr>
          <p:cNvPr id="3" name="Picture 2" descr="A statue of people touching an elephant&#10;&#10;Description automatically generated">
            <a:extLst>
              <a:ext uri="{FF2B5EF4-FFF2-40B4-BE49-F238E27FC236}">
                <a16:creationId xmlns:a16="http://schemas.microsoft.com/office/drawing/2014/main" id="{E31BBB44-0D6C-EAAD-26E6-E167DE0822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17369" r="16785"/>
          <a:stretch/>
        </p:blipFill>
        <p:spPr>
          <a:xfrm>
            <a:off x="5401463" y="10"/>
            <a:ext cx="6790537" cy="68579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5224F55-3A4F-66DB-62A1-DDD5C5CC52C0}"/>
              </a:ext>
            </a:extLst>
          </p:cNvPr>
          <p:cNvSpPr txBox="1"/>
          <p:nvPr/>
        </p:nvSpPr>
        <p:spPr>
          <a:xfrm>
            <a:off x="5401463" y="6172201"/>
            <a:ext cx="6790537" cy="685799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300">
                <a:solidFill>
                  <a:srgbClr val="FFFFFF"/>
                </a:solidFill>
              </a:rPr>
              <a:t>ThePhoto by PhotoAuthor is licensed under CCYYSA.</a:t>
            </a:r>
          </a:p>
        </p:txBody>
      </p:sp>
    </p:spTree>
    <p:extLst>
      <p:ext uri="{BB962C8B-B14F-4D97-AF65-F5344CB8AC3E}">
        <p14:creationId xmlns:p14="http://schemas.microsoft.com/office/powerpoint/2010/main" val="2902658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BEEBB4-EFB5-1225-9759-1594E6292A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haroni"/>
              </a:rPr>
              <a:t>Don't Forget Local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1C3636-C0C8-2384-163C-64814B5112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Misinformation tends to be rampant around presidential candidates</a:t>
            </a:r>
          </a:p>
          <a:p>
            <a:r>
              <a:rPr lang="en-US" dirty="0"/>
              <a:t>Less so at the local level...but generally information can also be harder to find at this level.</a:t>
            </a:r>
          </a:p>
          <a:p>
            <a:r>
              <a:rPr lang="en-US" dirty="0"/>
              <a:t>Look to your local news outlets</a:t>
            </a:r>
          </a:p>
          <a:p>
            <a:r>
              <a:rPr lang="en-US" dirty="0"/>
              <a:t>Social media can be helpful</a:t>
            </a:r>
          </a:p>
        </p:txBody>
      </p:sp>
    </p:spTree>
    <p:extLst>
      <p:ext uri="{BB962C8B-B14F-4D97-AF65-F5344CB8AC3E}">
        <p14:creationId xmlns:p14="http://schemas.microsoft.com/office/powerpoint/2010/main" val="42796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84136905-015B-4510-B514-027CBA846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52860D-65EA-9F4B-43AE-E415427E4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58951"/>
            <a:ext cx="3880511" cy="1577849"/>
          </a:xfrm>
        </p:spPr>
        <p:txBody>
          <a:bodyPr>
            <a:normAutofit/>
          </a:bodyPr>
          <a:lstStyle/>
          <a:p>
            <a:r>
              <a:rPr lang="en-US" sz="3300" dirty="0">
                <a:cs typeface="Aharoni"/>
              </a:rPr>
              <a:t>Navigating News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32087D-9BEF-BFC3-41D8-58B534E3D6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700040"/>
            <a:ext cx="3880511" cy="442584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hlinkClick r:id="rId2"/>
              </a:rPr>
              <a:t>NYT Access</a:t>
            </a:r>
            <a:endParaRPr lang="en-US" dirty="0"/>
          </a:p>
          <a:p>
            <a:r>
              <a:rPr lang="en-US" dirty="0">
                <a:hlinkClick r:id="rId3"/>
              </a:rPr>
              <a:t>Steely Library News Resources</a:t>
            </a:r>
          </a:p>
          <a:p>
            <a:pPr lvl="1"/>
            <a:r>
              <a:rPr lang="en-US" dirty="0">
                <a:hlinkClick r:id="rId4"/>
              </a:rPr>
              <a:t>Access World News</a:t>
            </a:r>
          </a:p>
          <a:p>
            <a:pPr lvl="1"/>
            <a:r>
              <a:rPr lang="en-US" dirty="0">
                <a:solidFill>
                  <a:srgbClr val="404040"/>
                </a:solidFill>
              </a:rPr>
              <a:t>Local and Regional News Outlets</a:t>
            </a:r>
          </a:p>
          <a:p>
            <a:r>
              <a:rPr lang="en-US" dirty="0"/>
              <a:t>Local Resources</a:t>
            </a:r>
          </a:p>
          <a:p>
            <a:pPr lvl="1"/>
            <a:r>
              <a:rPr lang="en-US" dirty="0">
                <a:hlinkClick r:id="rId5"/>
              </a:rPr>
              <a:t>Link NKY</a:t>
            </a:r>
          </a:p>
          <a:p>
            <a:pPr lvl="1"/>
            <a:r>
              <a:rPr lang="en-US" dirty="0">
                <a:solidFill>
                  <a:srgbClr val="404040"/>
                </a:solidFill>
                <a:hlinkClick r:id="rId6"/>
              </a:rPr>
              <a:t>Cincinnati.com</a:t>
            </a:r>
          </a:p>
          <a:p>
            <a:pPr lvl="1"/>
            <a:endParaRPr lang="en-US" dirty="0">
              <a:solidFill>
                <a:srgbClr val="404040"/>
              </a:solidFill>
            </a:endParaRPr>
          </a:p>
          <a:p>
            <a:endParaRPr lang="en-US" dirty="0"/>
          </a:p>
          <a:p>
            <a:endParaRPr lang="en-US"/>
          </a:p>
          <a:p>
            <a:endParaRPr lang="en-US"/>
          </a:p>
          <a:p>
            <a:endParaRPr lang="en-US"/>
          </a:p>
          <a:p>
            <a:pPr marL="0" indent="0">
              <a:buNone/>
            </a:pPr>
            <a:endParaRPr lang="en-US"/>
          </a:p>
        </p:txBody>
      </p:sp>
      <p:pic>
        <p:nvPicPr>
          <p:cNvPr id="16" name="Picture 15" descr="A stack of newspaper">
            <a:extLst>
              <a:ext uri="{FF2B5EF4-FFF2-40B4-BE49-F238E27FC236}">
                <a16:creationId xmlns:a16="http://schemas.microsoft.com/office/drawing/2014/main" id="{3A384154-D4A3-17DD-3E09-01594385DD2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9265" r="8" b="8"/>
          <a:stretch/>
        </p:blipFill>
        <p:spPr>
          <a:xfrm>
            <a:off x="5401463" y="10"/>
            <a:ext cx="6790537" cy="6857990"/>
          </a:xfrm>
          <a:prstGeom prst="rect">
            <a:avLst/>
          </a:prstGeom>
        </p:spPr>
      </p:pic>
      <p:pic>
        <p:nvPicPr>
          <p:cNvPr id="4" name="Picture 3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A4173330-A67E-9D1F-0EAB-CDE70C77D2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08122" y="5063825"/>
            <a:ext cx="1570081" cy="15700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8AB1C5-7F01-9D98-D113-7A9FC4830B39}"/>
              </a:ext>
            </a:extLst>
          </p:cNvPr>
          <p:cNvSpPr txBox="1"/>
          <p:nvPr/>
        </p:nvSpPr>
        <p:spPr>
          <a:xfrm>
            <a:off x="6742671" y="6248400"/>
            <a:ext cx="3505199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https://tinyurl.com/SteelyVoting</a:t>
            </a:r>
          </a:p>
        </p:txBody>
      </p:sp>
    </p:spTree>
    <p:extLst>
      <p:ext uri="{BB962C8B-B14F-4D97-AF65-F5344CB8AC3E}">
        <p14:creationId xmlns:p14="http://schemas.microsoft.com/office/powerpoint/2010/main" val="4745901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4136905-015B-4510-B514-027CBA846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6CD0F97-2E5B-4E84-8544-EB24DED10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099048"/>
          </a:xfrm>
          <a:prstGeom prst="rect">
            <a:avLst/>
          </a:pr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18E670AF-873F-44DB-9862-796E652EEC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1430001" cy="6175613"/>
          </a:xfrm>
          <a:custGeom>
            <a:avLst/>
            <a:gdLst>
              <a:gd name="connsiteX0" fmla="*/ 0 w 11430001"/>
              <a:gd name="connsiteY0" fmla="*/ 0 h 6175613"/>
              <a:gd name="connsiteX1" fmla="*/ 5638031 w 11430001"/>
              <a:gd name="connsiteY1" fmla="*/ 0 h 6175613"/>
              <a:gd name="connsiteX2" fmla="*/ 5638031 w 11430001"/>
              <a:gd name="connsiteY2" fmla="*/ 758954 h 6175613"/>
              <a:gd name="connsiteX3" fmla="*/ 11430001 w 11430001"/>
              <a:gd name="connsiteY3" fmla="*/ 758954 h 6175613"/>
              <a:gd name="connsiteX4" fmla="*/ 11430001 w 11430001"/>
              <a:gd name="connsiteY4" fmla="*/ 6175613 h 6175613"/>
              <a:gd name="connsiteX5" fmla="*/ 5638031 w 11430001"/>
              <a:gd name="connsiteY5" fmla="*/ 6175613 h 6175613"/>
              <a:gd name="connsiteX6" fmla="*/ 5240741 w 11430001"/>
              <a:gd name="connsiteY6" fmla="*/ 6175613 h 6175613"/>
              <a:gd name="connsiteX7" fmla="*/ 0 w 11430001"/>
              <a:gd name="connsiteY7" fmla="*/ 6175613 h 617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430001" h="6175613">
                <a:moveTo>
                  <a:pt x="0" y="0"/>
                </a:moveTo>
                <a:lnTo>
                  <a:pt x="5638031" y="0"/>
                </a:lnTo>
                <a:lnTo>
                  <a:pt x="5638031" y="758954"/>
                </a:lnTo>
                <a:lnTo>
                  <a:pt x="11430001" y="758954"/>
                </a:lnTo>
                <a:lnTo>
                  <a:pt x="11430001" y="6175613"/>
                </a:lnTo>
                <a:lnTo>
                  <a:pt x="5638031" y="6175613"/>
                </a:lnTo>
                <a:lnTo>
                  <a:pt x="5240741" y="6175613"/>
                </a:lnTo>
                <a:lnTo>
                  <a:pt x="0" y="6175613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0605A2-BA68-34B1-5A9F-029157860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9661" y="1482207"/>
            <a:ext cx="4089779" cy="2028388"/>
          </a:xfrm>
        </p:spPr>
        <p:txBody>
          <a:bodyPr anchor="ctr">
            <a:normAutofit/>
          </a:bodyPr>
          <a:lstStyle/>
          <a:p>
            <a:r>
              <a:rPr lang="en-US" dirty="0">
                <a:cs typeface="Aharoni"/>
              </a:rPr>
              <a:t>Balancing Bias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CD584E-38E3-1D56-1F74-DCA369BD9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9661" y="3267869"/>
            <a:ext cx="4089779" cy="3202674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5000"/>
              </a:lnSpc>
            </a:pPr>
            <a:r>
              <a:rPr lang="en-US" sz="2200" dirty="0">
                <a:latin typeface="Aptos"/>
              </a:rPr>
              <a:t>Use media bias charts to help understand where a source’s perspective may lie. </a:t>
            </a:r>
          </a:p>
          <a:p>
            <a:pPr>
              <a:lnSpc>
                <a:spcPct val="95000"/>
              </a:lnSpc>
            </a:pPr>
            <a:r>
              <a:rPr lang="en-US" sz="2200" dirty="0">
                <a:latin typeface="Aptos"/>
                <a:hlinkClick r:id="rId2"/>
              </a:rPr>
              <a:t>Ad Fontes interactive chart</a:t>
            </a:r>
            <a:r>
              <a:rPr lang="en-US" sz="2200" dirty="0">
                <a:latin typeface="Aptos"/>
              </a:rPr>
              <a:t> also ranks outlets based on news quality.</a:t>
            </a:r>
          </a:p>
        </p:txBody>
      </p:sp>
      <p:pic>
        <p:nvPicPr>
          <p:cNvPr id="4" name="Picture 3" descr="https://www.allsides.com/sites/default/files/03OCT2024allsides-media-bias-chart92.png">
            <a:extLst>
              <a:ext uri="{FF2B5EF4-FFF2-40B4-BE49-F238E27FC236}">
                <a16:creationId xmlns:a16="http://schemas.microsoft.com/office/drawing/2014/main" id="{D29A7710-FA33-5115-34CE-7A8FBA21BB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484" y="-1855"/>
            <a:ext cx="5714620" cy="685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8404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9306479-8C4D-4E4A-A330-DFC80A8A01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105524"/>
          </a:xfrm>
          <a:custGeom>
            <a:avLst/>
            <a:gdLst>
              <a:gd name="connsiteX0" fmla="*/ 0 w 12192000"/>
              <a:gd name="connsiteY0" fmla="*/ 0 h 6105524"/>
              <a:gd name="connsiteX1" fmla="*/ 12192000 w 12192000"/>
              <a:gd name="connsiteY1" fmla="*/ 0 h 6105524"/>
              <a:gd name="connsiteX2" fmla="*/ 12192000 w 12192000"/>
              <a:gd name="connsiteY2" fmla="*/ 6105524 h 6105524"/>
              <a:gd name="connsiteX3" fmla="*/ 11435080 w 12192000"/>
              <a:gd name="connsiteY3" fmla="*/ 6105524 h 6105524"/>
              <a:gd name="connsiteX4" fmla="*/ 11435080 w 12192000"/>
              <a:gd name="connsiteY4" fmla="*/ 771523 h 6105524"/>
              <a:gd name="connsiteX5" fmla="*/ 767080 w 12192000"/>
              <a:gd name="connsiteY5" fmla="*/ 771523 h 6105524"/>
              <a:gd name="connsiteX6" fmla="*/ 767080 w 12192000"/>
              <a:gd name="connsiteY6" fmla="*/ 6105524 h 6105524"/>
              <a:gd name="connsiteX7" fmla="*/ 0 w 12192000"/>
              <a:gd name="connsiteY7" fmla="*/ 6105524 h 610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105524">
                <a:moveTo>
                  <a:pt x="0" y="0"/>
                </a:moveTo>
                <a:lnTo>
                  <a:pt x="12192000" y="0"/>
                </a:lnTo>
                <a:lnTo>
                  <a:pt x="12192000" y="6105524"/>
                </a:lnTo>
                <a:lnTo>
                  <a:pt x="11435080" y="6105524"/>
                </a:lnTo>
                <a:lnTo>
                  <a:pt x="11435080" y="771523"/>
                </a:lnTo>
                <a:lnTo>
                  <a:pt x="767080" y="771523"/>
                </a:lnTo>
                <a:lnTo>
                  <a:pt x="767080" y="6105524"/>
                </a:lnTo>
                <a:lnTo>
                  <a:pt x="0" y="6105524"/>
                </a:lnTo>
                <a:close/>
              </a:path>
            </a:pathLst>
          </a:cu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9B45BA4C-9B54-4496-821F-9E0985CA9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5E1BB9D-FAFF-4C3E-9E44-13F8FBABCD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47C897C6-901F-410E-B2AC-162ED94B01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2000" y="762000"/>
            <a:ext cx="10668000" cy="5334000"/>
          </a:xfrm>
          <a:prstGeom prst="rect">
            <a:avLst/>
          </a:prstGeom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405F94-DB1E-7DD8-886D-49CA77230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903" y="1461686"/>
            <a:ext cx="4680595" cy="285316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Thank you!</a:t>
            </a:r>
            <a:br>
              <a:rPr lang="en-US" dirty="0"/>
            </a:br>
            <a:r>
              <a:rPr lang="en-US" sz="2000" dirty="0">
                <a:cs typeface="Aharoni"/>
              </a:rPr>
              <a:t>Reminder: Last day to register to vote is Monday 10/7!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21FB32-9B8E-A50E-876E-F0BD55E211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17903" y="4479368"/>
            <a:ext cx="4680595" cy="916947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en-US" dirty="0"/>
              <a:t>Lily Murray, </a:t>
            </a:r>
            <a:r>
              <a:rPr lang="en-US" dirty="0">
                <a:hlinkClick r:id="rId2"/>
              </a:rPr>
              <a:t>murrayL6@nku.edu</a:t>
            </a:r>
            <a:endParaRPr lang="en-US"/>
          </a:p>
          <a:p>
            <a:r>
              <a:rPr lang="en-US" dirty="0"/>
              <a:t>Andrea Brooks, brooksa2@nku.edu</a:t>
            </a:r>
          </a:p>
        </p:txBody>
      </p:sp>
      <p:pic>
        <p:nvPicPr>
          <p:cNvPr id="4" name="Picture 3" descr="A qr code with black squares&#10;&#10;Description automatically generated">
            <a:extLst>
              <a:ext uri="{FF2B5EF4-FFF2-40B4-BE49-F238E27FC236}">
                <a16:creationId xmlns:a16="http://schemas.microsoft.com/office/drawing/2014/main" id="{984A554A-AA93-8949-7D73-A08C24FE58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761" y="1514857"/>
            <a:ext cx="3828287" cy="382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69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7EBF5-F1B4-76F4-7180-72EE17051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haroni"/>
              </a:rPr>
              <a:t>Welcome!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1DEA7D-EE7C-923E-237C-509B7CEE20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 anchor="t">
            <a:normAutofit fontScale="92500"/>
          </a:bodyPr>
          <a:lstStyle/>
          <a:p>
            <a:pPr marL="457200" indent="-457200">
              <a:buAutoNum type="arabicPeriod"/>
            </a:pPr>
            <a:r>
              <a:rPr lang="en-US" dirty="0"/>
              <a:t>Determine who/what is on YOUR ballot</a:t>
            </a:r>
          </a:p>
          <a:p>
            <a:pPr marL="457200" indent="-457200">
              <a:buAutoNum type="arabicPeriod"/>
            </a:pPr>
            <a:r>
              <a:rPr lang="en-US" dirty="0"/>
              <a:t>Takeaways to navigate news/online sources</a:t>
            </a:r>
          </a:p>
          <a:p>
            <a:pPr marL="457200" indent="-457200">
              <a:buAutoNum type="arabicPeriod"/>
            </a:pPr>
            <a:r>
              <a:rPr lang="en-US" dirty="0"/>
              <a:t>Make sure we are using reputable sources to guide our decisions</a:t>
            </a:r>
          </a:p>
          <a:p>
            <a:pPr marL="457200" indent="-45720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356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4136905-015B-4510-B514-027CBA846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6CD0F97-2E5B-4E84-8544-EB24DED10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12192000" cy="6858001"/>
          </a:xfrm>
          <a:prstGeom prst="rect">
            <a:avLst/>
          </a:pr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3B272257-593A-402F-88FA-F1DECD9E3F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12192000" cy="6095999"/>
          </a:xfrm>
          <a:prstGeom prst="rect">
            <a:avLst/>
          </a:prstGeom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52860D-65EA-9F4B-43AE-E415427E4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1940" y="1517650"/>
            <a:ext cx="5998059" cy="1344613"/>
          </a:xfrm>
        </p:spPr>
        <p:txBody>
          <a:bodyPr>
            <a:normAutofit/>
          </a:bodyPr>
          <a:lstStyle/>
          <a:p>
            <a:r>
              <a:rPr lang="en-US" dirty="0">
                <a:cs typeface="Aharoni"/>
              </a:rPr>
              <a:t>Initial Information</a:t>
            </a:r>
            <a:endParaRPr lang="en-US" dirty="0"/>
          </a:p>
        </p:txBody>
      </p:sp>
      <p:pic>
        <p:nvPicPr>
          <p:cNvPr id="7" name="Graphic 6" descr="Checkmark">
            <a:extLst>
              <a:ext uri="{FF2B5EF4-FFF2-40B4-BE49-F238E27FC236}">
                <a16:creationId xmlns:a16="http://schemas.microsoft.com/office/drawing/2014/main" id="{9324E0BD-529F-25CD-B188-56BFF7BD2A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2000" y="1863852"/>
            <a:ext cx="3892291" cy="389229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32087D-9BEF-BFC3-41D8-58B534E3D6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1940" y="2970213"/>
            <a:ext cx="5998059" cy="3125787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5000"/>
              </a:lnSpc>
            </a:pPr>
            <a:r>
              <a:rPr lang="en-US" dirty="0">
                <a:hlinkClick r:id="rId4"/>
              </a:rPr>
              <a:t>Am I registered?</a:t>
            </a:r>
            <a:endParaRPr lang="en-US"/>
          </a:p>
          <a:p>
            <a:pPr>
              <a:lnSpc>
                <a:spcPct val="95000"/>
              </a:lnSpc>
            </a:pPr>
            <a:r>
              <a:rPr lang="en-US" dirty="0"/>
              <a:t>What's on my ballot?</a:t>
            </a:r>
            <a:endParaRPr lang="en-US"/>
          </a:p>
          <a:p>
            <a:pPr>
              <a:lnSpc>
                <a:spcPct val="95000"/>
              </a:lnSpc>
            </a:pPr>
            <a:r>
              <a:rPr lang="en-US" dirty="0"/>
              <a:t>Getting started</a:t>
            </a:r>
          </a:p>
          <a:p>
            <a:pPr>
              <a:lnSpc>
                <a:spcPct val="95000"/>
              </a:lnSpc>
            </a:pPr>
            <a:endParaRPr lang="en-US"/>
          </a:p>
          <a:p>
            <a:pPr>
              <a:lnSpc>
                <a:spcPct val="95000"/>
              </a:lnSpc>
            </a:pPr>
            <a:endParaRPr lang="en-US"/>
          </a:p>
          <a:p>
            <a:pPr marL="0" indent="0">
              <a:lnSpc>
                <a:spcPct val="95000"/>
              </a:lnSpc>
              <a:buNone/>
            </a:pPr>
            <a:r>
              <a:rPr lang="en-US" dirty="0">
                <a:hlinkClick r:id="rId5"/>
              </a:rPr>
              <a:t>Ballotpedia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62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84136905-015B-4510-B514-027CBA846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6CD0F97-2E5B-4E84-8544-EB24DED10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099048"/>
          </a:xfrm>
          <a:prstGeom prst="rect">
            <a:avLst/>
          </a:pr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86D83120-1216-4F9D-BDFA-D1A593CB8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429999" cy="6309364"/>
          </a:xfrm>
          <a:custGeom>
            <a:avLst/>
            <a:gdLst>
              <a:gd name="connsiteX0" fmla="*/ 0 w 11429999"/>
              <a:gd name="connsiteY0" fmla="*/ 0 h 6309364"/>
              <a:gd name="connsiteX1" fmla="*/ 4065922 w 11429999"/>
              <a:gd name="connsiteY1" fmla="*/ 0 h 6309364"/>
              <a:gd name="connsiteX2" fmla="*/ 4065922 w 11429999"/>
              <a:gd name="connsiteY2" fmla="*/ 762001 h 6309364"/>
              <a:gd name="connsiteX3" fmla="*/ 11429999 w 11429999"/>
              <a:gd name="connsiteY3" fmla="*/ 762001 h 6309364"/>
              <a:gd name="connsiteX4" fmla="*/ 11429999 w 11429999"/>
              <a:gd name="connsiteY4" fmla="*/ 6309363 h 6309364"/>
              <a:gd name="connsiteX5" fmla="*/ 4065922 w 11429999"/>
              <a:gd name="connsiteY5" fmla="*/ 6309363 h 6309364"/>
              <a:gd name="connsiteX6" fmla="*/ 4065922 w 11429999"/>
              <a:gd name="connsiteY6" fmla="*/ 6309364 h 6309364"/>
              <a:gd name="connsiteX7" fmla="*/ 0 w 11429999"/>
              <a:gd name="connsiteY7" fmla="*/ 6309364 h 6309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429999" h="6309364">
                <a:moveTo>
                  <a:pt x="0" y="0"/>
                </a:moveTo>
                <a:lnTo>
                  <a:pt x="4065922" y="0"/>
                </a:lnTo>
                <a:lnTo>
                  <a:pt x="4065922" y="762001"/>
                </a:lnTo>
                <a:lnTo>
                  <a:pt x="11429999" y="762001"/>
                </a:lnTo>
                <a:lnTo>
                  <a:pt x="11429999" y="6309363"/>
                </a:lnTo>
                <a:lnTo>
                  <a:pt x="4065922" y="6309363"/>
                </a:lnTo>
                <a:lnTo>
                  <a:pt x="4065922" y="6309364"/>
                </a:lnTo>
                <a:lnTo>
                  <a:pt x="0" y="630936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F54C42-3DF6-EFCF-AE8E-544A7AA99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0636" y="1517650"/>
            <a:ext cx="5841014" cy="1344613"/>
          </a:xfrm>
        </p:spPr>
        <p:txBody>
          <a:bodyPr>
            <a:normAutofit/>
          </a:bodyPr>
          <a:lstStyle/>
          <a:p>
            <a:r>
              <a:rPr lang="en-US" dirty="0">
                <a:cs typeface="Aharoni"/>
              </a:rPr>
              <a:t>Misinformation this Election Season</a:t>
            </a:r>
            <a:endParaRPr lang="en-US" dirty="0"/>
          </a:p>
        </p:txBody>
      </p:sp>
      <p:pic>
        <p:nvPicPr>
          <p:cNvPr id="6" name="Picture 5" descr="A screenshot of a black background with white text&#10;&#10;Description automatically generated">
            <a:extLst>
              <a:ext uri="{FF2B5EF4-FFF2-40B4-BE49-F238E27FC236}">
                <a16:creationId xmlns:a16="http://schemas.microsoft.com/office/drawing/2014/main" id="{9E1BC03E-2FE1-3EA0-18CF-A42F94F7B2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627" y="948258"/>
            <a:ext cx="3311211" cy="1175480"/>
          </a:xfrm>
          <a:prstGeom prst="rect">
            <a:avLst/>
          </a:prstGeom>
        </p:spPr>
      </p:pic>
      <p:pic>
        <p:nvPicPr>
          <p:cNvPr id="4" name="Picture 3" descr="A close up of black text&#10;&#10;Description automatically generated">
            <a:extLst>
              <a:ext uri="{FF2B5EF4-FFF2-40B4-BE49-F238E27FC236}">
                <a16:creationId xmlns:a16="http://schemas.microsoft.com/office/drawing/2014/main" id="{F88EAC75-2AF3-DFB0-2C92-F36F12CC4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627" y="2678521"/>
            <a:ext cx="3305748" cy="1479322"/>
          </a:xfrm>
          <a:prstGeom prst="rect">
            <a:avLst/>
          </a:prstGeom>
        </p:spPr>
      </p:pic>
      <p:pic>
        <p:nvPicPr>
          <p:cNvPr id="5" name="Picture 4" descr="A person and person sitting in chairs&#10;&#10;Description automatically generated">
            <a:extLst>
              <a:ext uri="{FF2B5EF4-FFF2-40B4-BE49-F238E27FC236}">
                <a16:creationId xmlns:a16="http://schemas.microsoft.com/office/drawing/2014/main" id="{5A821115-0307-4E5E-C52C-7491EB269DC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3" r="269" b="33447"/>
          <a:stretch/>
        </p:blipFill>
        <p:spPr>
          <a:xfrm>
            <a:off x="915457" y="4523321"/>
            <a:ext cx="2985634" cy="157996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993257-C0AB-B5E3-9144-B6FFE0408E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6550" y="2970213"/>
            <a:ext cx="5845100" cy="3125787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4121F3-3076-F2BF-C65A-28A446057AB1}"/>
              </a:ext>
            </a:extLst>
          </p:cNvPr>
          <p:cNvSpPr txBox="1"/>
          <p:nvPr/>
        </p:nvSpPr>
        <p:spPr>
          <a:xfrm>
            <a:off x="4814241" y="3182294"/>
            <a:ext cx="5834206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Trump's Project 2025 will cut FEMA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Taylor Swift is banned from NFL games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President Biden lounged on a beach during Hurricane Helene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And so much more.....</a:t>
            </a:r>
          </a:p>
        </p:txBody>
      </p:sp>
    </p:spTree>
    <p:extLst>
      <p:ext uri="{BB962C8B-B14F-4D97-AF65-F5344CB8AC3E}">
        <p14:creationId xmlns:p14="http://schemas.microsoft.com/office/powerpoint/2010/main" val="2637686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54C42-3DF6-EFCF-AE8E-544A7AA99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haroni"/>
              </a:rPr>
              <a:t>Misinformation this Election Season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993257-C0AB-B5E3-9144-B6FFE0408E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/>
              <a:t>700+ examples of misinformation this election season</a:t>
            </a:r>
          </a:p>
          <a:p>
            <a:r>
              <a:rPr lang="en-US" dirty="0"/>
              <a:t>Out of Context: 44%</a:t>
            </a:r>
          </a:p>
          <a:p>
            <a:r>
              <a:rPr lang="en-US" dirty="0"/>
              <a:t>Fabricated Content: 40%</a:t>
            </a:r>
          </a:p>
          <a:p>
            <a:r>
              <a:rPr lang="en-US" dirty="0"/>
              <a:t>Manipulated Content: 17%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hlinkClick r:id="rId2"/>
              </a:rPr>
              <a:t>Misinformatoin Dashboard at News Literacy Project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467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9306479-8C4D-4E4A-A330-DFC80A8A01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105524"/>
          </a:xfrm>
          <a:custGeom>
            <a:avLst/>
            <a:gdLst>
              <a:gd name="connsiteX0" fmla="*/ 0 w 12192000"/>
              <a:gd name="connsiteY0" fmla="*/ 0 h 6105524"/>
              <a:gd name="connsiteX1" fmla="*/ 12192000 w 12192000"/>
              <a:gd name="connsiteY1" fmla="*/ 0 h 6105524"/>
              <a:gd name="connsiteX2" fmla="*/ 12192000 w 12192000"/>
              <a:gd name="connsiteY2" fmla="*/ 6105524 h 6105524"/>
              <a:gd name="connsiteX3" fmla="*/ 11435080 w 12192000"/>
              <a:gd name="connsiteY3" fmla="*/ 6105524 h 6105524"/>
              <a:gd name="connsiteX4" fmla="*/ 11435080 w 12192000"/>
              <a:gd name="connsiteY4" fmla="*/ 771523 h 6105524"/>
              <a:gd name="connsiteX5" fmla="*/ 767080 w 12192000"/>
              <a:gd name="connsiteY5" fmla="*/ 771523 h 6105524"/>
              <a:gd name="connsiteX6" fmla="*/ 767080 w 12192000"/>
              <a:gd name="connsiteY6" fmla="*/ 6105524 h 6105524"/>
              <a:gd name="connsiteX7" fmla="*/ 0 w 12192000"/>
              <a:gd name="connsiteY7" fmla="*/ 6105524 h 610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105524">
                <a:moveTo>
                  <a:pt x="0" y="0"/>
                </a:moveTo>
                <a:lnTo>
                  <a:pt x="12192000" y="0"/>
                </a:lnTo>
                <a:lnTo>
                  <a:pt x="12192000" y="6105524"/>
                </a:lnTo>
                <a:lnTo>
                  <a:pt x="11435080" y="6105524"/>
                </a:lnTo>
                <a:lnTo>
                  <a:pt x="11435080" y="771523"/>
                </a:lnTo>
                <a:lnTo>
                  <a:pt x="767080" y="771523"/>
                </a:lnTo>
                <a:lnTo>
                  <a:pt x="767080" y="6105524"/>
                </a:lnTo>
                <a:lnTo>
                  <a:pt x="0" y="6105524"/>
                </a:lnTo>
                <a:close/>
              </a:path>
            </a:pathLst>
          </a:cu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B45BA4C-9B54-4496-821F-9E0985CA9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E1BB9D-FAFF-4C3E-9E44-13F8FBABCD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4FCC0365-8932-4A68-AACE-DF18F71F04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1372" y="1065276"/>
            <a:ext cx="10049256" cy="47274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C08FF3-E487-E2C7-3484-D9F74E515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799" y="1489778"/>
            <a:ext cx="8534399" cy="304750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Takeaways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B0866D-2A17-BCB0-1C59-B6EFFC50B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28800" y="4691565"/>
            <a:ext cx="8534400" cy="676656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5000"/>
              </a:lnSpc>
            </a:pPr>
            <a:r>
              <a:rPr lang="en-US" sz="2000"/>
              <a:t>5 Strategies to </a:t>
            </a:r>
            <a:r>
              <a:rPr lang="en-US" sz="2000" strike="sngStrike"/>
              <a:t>Avoid</a:t>
            </a:r>
            <a:r>
              <a:rPr lang="en-US" sz="2000"/>
              <a:t> Identify Misinformation and Focus on the Sources that Matter</a:t>
            </a:r>
          </a:p>
        </p:txBody>
      </p:sp>
    </p:spTree>
    <p:extLst>
      <p:ext uri="{BB962C8B-B14F-4D97-AF65-F5344CB8AC3E}">
        <p14:creationId xmlns:p14="http://schemas.microsoft.com/office/powerpoint/2010/main" val="359363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84136905-015B-4510-B514-027CBA846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6CD0F97-2E5B-4E84-8544-EB24DED10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12192000" cy="6858001"/>
          </a:xfrm>
          <a:prstGeom prst="rect">
            <a:avLst/>
          </a:pr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3B272257-593A-402F-88FA-F1DECD9E3F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2000" y="758952"/>
            <a:ext cx="10668000" cy="5340096"/>
          </a:xfrm>
          <a:prstGeom prst="rect">
            <a:avLst/>
          </a:prstGeom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24D90A-5A22-1EE6-371B-4B33D0933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746" y="1517903"/>
            <a:ext cx="5832158" cy="853503"/>
          </a:xfrm>
        </p:spPr>
        <p:txBody>
          <a:bodyPr>
            <a:normAutofit/>
          </a:bodyPr>
          <a:lstStyle/>
          <a:p>
            <a:r>
              <a:rPr lang="en-US" dirty="0">
                <a:cs typeface="Aharoni"/>
              </a:rPr>
              <a:t>Slow Down</a:t>
            </a:r>
            <a:endParaRPr lang="en-US" dirty="0"/>
          </a:p>
        </p:txBody>
      </p:sp>
      <p:pic>
        <p:nvPicPr>
          <p:cNvPr id="6" name="Picture 5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44A21E57-CE40-F13A-EA56-CF2A862A2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889" y="1513916"/>
            <a:ext cx="3517414" cy="1137991"/>
          </a:xfrm>
          <a:prstGeom prst="rect">
            <a:avLst/>
          </a:prstGeom>
        </p:spPr>
      </p:pic>
      <p:pic>
        <p:nvPicPr>
          <p:cNvPr id="5" name="Picture 4" descr="A screenshot of a social media page&#10;&#10;Description automatically generated">
            <a:extLst>
              <a:ext uri="{FF2B5EF4-FFF2-40B4-BE49-F238E27FC236}">
                <a16:creationId xmlns:a16="http://schemas.microsoft.com/office/drawing/2014/main" id="{74DF6F06-A88B-280D-CBBE-7FA5AE1673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8889" y="4360922"/>
            <a:ext cx="3517412" cy="1529862"/>
          </a:xfrm>
          <a:prstGeom prst="rect">
            <a:avLst/>
          </a:prstGeom>
        </p:spPr>
      </p:pic>
      <p:pic>
        <p:nvPicPr>
          <p:cNvPr id="7" name="Picture 6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49231896-0FA5-B96A-F26F-FA16719226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8889" y="2976958"/>
            <a:ext cx="3517412" cy="115206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F6230F-3A15-4C3F-BD51-DA5A72618E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2996" y="2490445"/>
            <a:ext cx="5828908" cy="310465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You won't read every source! But read/listen before you share.</a:t>
            </a:r>
          </a:p>
          <a:p>
            <a:r>
              <a:rPr lang="en-US" dirty="0"/>
              <a:t>Focus on sources that discuss the issues that matter to you</a:t>
            </a:r>
          </a:p>
          <a:p>
            <a:r>
              <a:rPr lang="en-US" dirty="0"/>
              <a:t>Take the time to investigate the source</a:t>
            </a:r>
          </a:p>
        </p:txBody>
      </p:sp>
    </p:spTree>
    <p:extLst>
      <p:ext uri="{BB962C8B-B14F-4D97-AF65-F5344CB8AC3E}">
        <p14:creationId xmlns:p14="http://schemas.microsoft.com/office/powerpoint/2010/main" val="2461679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4D90A-5A22-1EE6-371B-4B33D0933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haroni"/>
              </a:rPr>
              <a:t>Be an INFORMED Skeptic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F6230F-3A15-4C3F-BD51-DA5A72618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Investigate the creator.</a:t>
            </a:r>
          </a:p>
          <a:p>
            <a:r>
              <a:rPr lang="en-US" dirty="0"/>
              <a:t>Investigate the sources used. Who is interviewed in the story? Who is missing?</a:t>
            </a:r>
          </a:p>
          <a:p>
            <a:r>
              <a:rPr lang="en-US" dirty="0"/>
              <a:t>Find the original information. Don't let uninformed opinions tell you what is or isn't in someone's agenda.</a:t>
            </a:r>
          </a:p>
        </p:txBody>
      </p:sp>
    </p:spTree>
    <p:extLst>
      <p:ext uri="{BB962C8B-B14F-4D97-AF65-F5344CB8AC3E}">
        <p14:creationId xmlns:p14="http://schemas.microsoft.com/office/powerpoint/2010/main" val="14201007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4136905-015B-4510-B514-027CBA846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6CD0F97-2E5B-4E84-8544-EB24DED10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099048"/>
          </a:xfrm>
          <a:prstGeom prst="rect">
            <a:avLst/>
          </a:pr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B272257-593A-402F-88FA-F1DECD9E3F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2000" y="762000"/>
            <a:ext cx="10668000" cy="5455920"/>
          </a:xfrm>
          <a:prstGeom prst="rect">
            <a:avLst/>
          </a:prstGeom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24D90A-5A22-1EE6-371B-4B33D0933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903" y="1517903"/>
            <a:ext cx="3828185" cy="4578096"/>
          </a:xfrm>
        </p:spPr>
        <p:txBody>
          <a:bodyPr>
            <a:normAutofit/>
          </a:bodyPr>
          <a:lstStyle/>
          <a:p>
            <a:r>
              <a:rPr lang="en-US" dirty="0">
                <a:cs typeface="Aharoni"/>
              </a:rPr>
              <a:t>Use Fact Checks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F6230F-3A15-4C3F-BD51-DA5A72618E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8633" y="1517904"/>
            <a:ext cx="4843270" cy="4578096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5000"/>
              </a:lnSpc>
            </a:pPr>
            <a:r>
              <a:rPr lang="en-US" sz="2400" dirty="0"/>
              <a:t>So much of the work is already done!</a:t>
            </a:r>
          </a:p>
          <a:p>
            <a:pPr>
              <a:lnSpc>
                <a:spcPct val="95000"/>
              </a:lnSpc>
            </a:pPr>
            <a:r>
              <a:rPr lang="en-US" sz="2400" b="1" dirty="0"/>
              <a:t>442 </a:t>
            </a:r>
            <a:r>
              <a:rPr lang="en-US" sz="2400" dirty="0"/>
              <a:t>active fact-checking organizations in the world, including </a:t>
            </a:r>
            <a:r>
              <a:rPr lang="en-US" sz="2400" b="1" dirty="0"/>
              <a:t>~77</a:t>
            </a:r>
            <a:r>
              <a:rPr lang="en-US" sz="2400" dirty="0"/>
              <a:t> in the United States. </a:t>
            </a:r>
          </a:p>
          <a:p>
            <a:pPr lvl="1">
              <a:lnSpc>
                <a:spcPct val="95000"/>
              </a:lnSpc>
            </a:pPr>
            <a:r>
              <a:rPr lang="en-US" sz="2400" dirty="0">
                <a:hlinkClick r:id="rId3"/>
              </a:rPr>
              <a:t>Politifact</a:t>
            </a:r>
            <a:endParaRPr lang="en-US" sz="2400"/>
          </a:p>
          <a:p>
            <a:pPr lvl="1">
              <a:lnSpc>
                <a:spcPct val="95000"/>
              </a:lnSpc>
            </a:pPr>
            <a:r>
              <a:rPr lang="en-US" sz="2400" dirty="0">
                <a:hlinkClick r:id="rId4"/>
              </a:rPr>
              <a:t>Factcheck.org</a:t>
            </a:r>
            <a:endParaRPr lang="en-US" sz="2400"/>
          </a:p>
          <a:p>
            <a:pPr lvl="1">
              <a:lnSpc>
                <a:spcPct val="95000"/>
              </a:lnSpc>
            </a:pPr>
            <a:r>
              <a:rPr lang="en-US" sz="2400" dirty="0">
                <a:hlinkClick r:id="rId5"/>
              </a:rPr>
              <a:t>Washington Post FactChecker</a:t>
            </a:r>
            <a:endParaRPr lang="en-US" sz="2400"/>
          </a:p>
          <a:p>
            <a:pPr>
              <a:lnSpc>
                <a:spcPct val="95000"/>
              </a:lnSpc>
            </a:pPr>
            <a:endParaRPr lang="en-US" sz="2400" dirty="0"/>
          </a:p>
          <a:p>
            <a:pPr marL="0" indent="0">
              <a:lnSpc>
                <a:spcPct val="95000"/>
              </a:lnSpc>
              <a:buNone/>
            </a:pPr>
            <a:r>
              <a:rPr lang="en-US" sz="2400" dirty="0">
                <a:hlinkClick r:id="rId6"/>
              </a:rPr>
              <a:t>Reporter's Lab at Duke University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0493403"/>
      </p:ext>
    </p:extLst>
  </p:cSld>
  <p:clrMapOvr>
    <a:masterClrMapping/>
  </p:clrMapOvr>
</p:sld>
</file>

<file path=ppt/theme/theme1.xml><?xml version="1.0" encoding="utf-8"?>
<a:theme xmlns:a="http://schemas.openxmlformats.org/drawingml/2006/main" name="PrismaticVTI">
  <a:themeElements>
    <a:clrScheme name="AnalogousFromRegularSeed_2SEEDS">
      <a:dk1>
        <a:srgbClr val="000000"/>
      </a:dk1>
      <a:lt1>
        <a:srgbClr val="FFFFFF"/>
      </a:lt1>
      <a:dk2>
        <a:srgbClr val="413224"/>
      </a:dk2>
      <a:lt2>
        <a:srgbClr val="E8E4E2"/>
      </a:lt2>
      <a:accent1>
        <a:srgbClr val="1795D5"/>
      </a:accent1>
      <a:accent2>
        <a:srgbClr val="20B4A8"/>
      </a:accent2>
      <a:accent3>
        <a:srgbClr val="2958E7"/>
      </a:accent3>
      <a:accent4>
        <a:srgbClr val="D51E17"/>
      </a:accent4>
      <a:accent5>
        <a:srgbClr val="E77E29"/>
      </a:accent5>
      <a:accent6>
        <a:srgbClr val="B6A114"/>
      </a:accent6>
      <a:hlink>
        <a:srgbClr val="BF6A3F"/>
      </a:hlink>
      <a:folHlink>
        <a:srgbClr val="7F7F7F"/>
      </a:folHlink>
    </a:clrScheme>
    <a:fontScheme name="Custom 166">
      <a:majorFont>
        <a:latin typeface="Aharon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ismaticVTI" id="{DA44D624-A564-4DE8-8446-0CD5C485C979}" vid="{8B2B1550-B69C-4156-BAEC-B2E559F94BD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6E113D0CC1F2E43A2761F007A390DD0" ma:contentTypeVersion="15" ma:contentTypeDescription="Create a new document." ma:contentTypeScope="" ma:versionID="3a11924b5696f4556dff01902f26bf49">
  <xsd:schema xmlns:xsd="http://www.w3.org/2001/XMLSchema" xmlns:xs="http://www.w3.org/2001/XMLSchema" xmlns:p="http://schemas.microsoft.com/office/2006/metadata/properties" xmlns:ns2="40e1bd70-72bc-4dfb-872c-fb1a57e7c73a" xmlns:ns3="9b86c8af-261b-4627-b13d-cc2b4136a424" targetNamespace="http://schemas.microsoft.com/office/2006/metadata/properties" ma:root="true" ma:fieldsID="8714e9def5ea359eb80fe3315285c251" ns2:_="" ns3:_="">
    <xsd:import namespace="40e1bd70-72bc-4dfb-872c-fb1a57e7c73a"/>
    <xsd:import namespace="9b86c8af-261b-4627-b13d-cc2b4136a4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e1bd70-72bc-4dfb-872c-fb1a57e7c7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651b173e-f34d-4d65-9c89-dbff507d12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86c8af-261b-4627-b13d-cc2b4136a424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cac008d-efcf-4e29-8434-ff7e121bef96}" ma:internalName="TaxCatchAll" ma:showField="CatchAllData" ma:web="9b86c8af-261b-4627-b13d-cc2b4136a42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b86c8af-261b-4627-b13d-cc2b4136a424" xsi:nil="true"/>
    <lcf76f155ced4ddcb4097134ff3c332f xmlns="40e1bd70-72bc-4dfb-872c-fb1a57e7c73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5CC1C48-A237-4DF3-911B-21D05E9D97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e1bd70-72bc-4dfb-872c-fb1a57e7c73a"/>
    <ds:schemaRef ds:uri="9b86c8af-261b-4627-b13d-cc2b4136a4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BFDCFF3-51C8-4217-B4F5-1D727738538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312D60B-197B-4C18-AC90-5945F79289A6}">
  <ds:schemaRefs>
    <ds:schemaRef ds:uri="http://schemas.microsoft.com/office/2006/metadata/properties"/>
    <ds:schemaRef ds:uri="http://schemas.microsoft.com/office/infopath/2007/PartnerControls"/>
    <ds:schemaRef ds:uri="9b86c8af-261b-4627-b13d-cc2b4136a424"/>
    <ds:schemaRef ds:uri="40e1bd70-72bc-4dfb-872c-fb1a57e7c73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14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PrismaticVTI</vt:lpstr>
      <vt:lpstr>Informed Voting</vt:lpstr>
      <vt:lpstr>Welcome!</vt:lpstr>
      <vt:lpstr>Initial Information</vt:lpstr>
      <vt:lpstr>Misinformation this Election Season</vt:lpstr>
      <vt:lpstr>Misinformation this Election Season</vt:lpstr>
      <vt:lpstr>Takeaways</vt:lpstr>
      <vt:lpstr>Slow Down</vt:lpstr>
      <vt:lpstr>Be an INFORMED Skeptic</vt:lpstr>
      <vt:lpstr>Use Fact Checks</vt:lpstr>
      <vt:lpstr>Sources Offer a Perspective</vt:lpstr>
      <vt:lpstr>Don't Forget Local</vt:lpstr>
      <vt:lpstr>Navigating News</vt:lpstr>
      <vt:lpstr>Balancing Bias</vt:lpstr>
      <vt:lpstr>Thank you! Reminder: Last day to register to vote is Monday 10/7!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471</cp:revision>
  <dcterms:created xsi:type="dcterms:W3CDTF">2024-10-02T17:52:27Z</dcterms:created>
  <dcterms:modified xsi:type="dcterms:W3CDTF">2024-10-10T16:58:12Z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0x010100B6E113D0CC1F2E43A2761F007A390DD0</vt:lpwstr>
  </property>
  <property fmtid="{D5CDD505-2E9C-101B-9397-08002B2CF9AE}" pid="3" name="MediaServiceImageTags">
    <vt:lpwstr/>
  </property>
</Properties>
</file>