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071C0-E87B-42EA-83AF-C02C94FB2B62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ED27A-9320-4020-9C89-E29370ADDC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279BD-0D5B-477C-A2A7-784F0959695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Activity 2: </a:t>
            </a:r>
            <a:r>
              <a:rPr lang="en-US" sz="1800" dirty="0" smtClean="0">
                <a:solidFill>
                  <a:schemeClr val="tx1"/>
                </a:solidFill>
              </a:rPr>
              <a:t>Critically Reading </a:t>
            </a:r>
            <a:r>
              <a:rPr lang="en-US" sz="1800" dirty="0" smtClean="0">
                <a:solidFill>
                  <a:schemeClr val="tx1"/>
                </a:solidFill>
              </a:rPr>
              <a:t>the Brief Citation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Student Learning Objective: : The student will apply practical critical reading skills in order to determine citation relevancy for a given information need.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7808976" cy="2438400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ACRL Framework 4 </a:t>
            </a:r>
            <a:r>
              <a:rPr lang="en-US" dirty="0" smtClean="0">
                <a:solidFill>
                  <a:schemeClr val="tx1"/>
                </a:solidFill>
              </a:rPr>
              <a:t>Research as Inquiry 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4.5 </a:t>
            </a:r>
            <a:r>
              <a:rPr lang="en-US" dirty="0" smtClean="0">
                <a:solidFill>
                  <a:schemeClr val="tx1"/>
                </a:solidFill>
              </a:rPr>
              <a:t>Monitor gathered information and assess for gaps or weaknesses.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ACRL Framework 6</a:t>
            </a:r>
            <a:r>
              <a:rPr lang="en-US" dirty="0" smtClean="0">
                <a:solidFill>
                  <a:schemeClr val="tx1"/>
                </a:solidFill>
              </a:rPr>
              <a:t> Searching as strategic exploration.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6.6 </a:t>
            </a:r>
            <a:r>
              <a:rPr lang="en-US" dirty="0" smtClean="0">
                <a:solidFill>
                  <a:schemeClr val="tx1"/>
                </a:solidFill>
              </a:rPr>
              <a:t>Understand how information systems are organized to access relevant information.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APA Guidelines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2.2c </a:t>
            </a:r>
            <a:r>
              <a:rPr lang="en-US" dirty="0" smtClean="0">
                <a:solidFill>
                  <a:schemeClr val="tx1"/>
                </a:solidFill>
              </a:rPr>
              <a:t>Identify and navigate psychology databases and other legitimate sources of psychology 	information.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2.2d</a:t>
            </a:r>
            <a:r>
              <a:rPr lang="en-US" dirty="0" smtClean="0">
                <a:solidFill>
                  <a:schemeClr val="tx1"/>
                </a:solidFill>
              </a:rPr>
              <a:t> Articulate criteria for identifying objective sources of psychology information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Critical reading pedagogy: </a:t>
            </a:r>
            <a:r>
              <a:rPr lang="en-US" dirty="0" smtClean="0">
                <a:solidFill>
                  <a:schemeClr val="tx1"/>
                </a:solidFill>
              </a:rPr>
              <a:t>paradigmatic text, unfamiliar vocabulary, fluency stoppers (spaces, colons, numbers), sample citation/interrogation method.</a:t>
            </a:r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02920" y="530352"/>
            <a:ext cx="406893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65176" indent="-265176">
              <a:spcBef>
                <a:spcPts val="250"/>
              </a:spcBef>
              <a:buClr>
                <a:srgbClr val="C3D69B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solidFill>
                  <a:srgbClr val="181D0C"/>
                </a:solidFill>
              </a:rPr>
              <a:t>Tools for Instruction</a:t>
            </a:r>
            <a:endParaRPr lang="en-US" sz="2800" dirty="0">
              <a:solidFill>
                <a:srgbClr val="181D0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2571"/>
          <a:stretch>
            <a:fillRect/>
          </a:stretch>
        </p:blipFill>
        <p:spPr bwMode="auto">
          <a:xfrm>
            <a:off x="457200" y="1295400"/>
            <a:ext cx="8038229" cy="472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9" name="Rectangle 8"/>
          <p:cNvSpPr/>
          <p:nvPr/>
        </p:nvSpPr>
        <p:spPr>
          <a:xfrm>
            <a:off x="685800" y="1295400"/>
            <a:ext cx="40386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76400"/>
            <a:ext cx="914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19800" y="1676400"/>
            <a:ext cx="457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6800" y="1981200"/>
            <a:ext cx="4800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6096000"/>
            <a:ext cx="8056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181D0C"/>
                </a:solidFill>
              </a:rPr>
              <a:t>Demonstrate: suppressing unnecessary information, reading/think aloud, identify two-three concepts</a:t>
            </a:r>
          </a:p>
          <a:p>
            <a:r>
              <a:rPr lang="en-US" sz="1200" dirty="0">
                <a:solidFill>
                  <a:srgbClr val="181D0C"/>
                </a:solidFill>
              </a:rPr>
              <a:t> for determining relevancy.</a:t>
            </a:r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00800" y="4114800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Vocabulary: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Brief Citation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Title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Vol.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Year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Pages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Subjects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Journal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Book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Thesis/Dissertation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867400" y="457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Citation List</a:t>
            </a:r>
            <a:endParaRPr lang="en-US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023426" cy="55911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9" name="Rounded Rectangle 8"/>
          <p:cNvSpPr/>
          <p:nvPr/>
        </p:nvSpPr>
        <p:spPr>
          <a:xfrm>
            <a:off x="6934200" y="457200"/>
            <a:ext cx="1752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81D0C"/>
                </a:solidFill>
              </a:rPr>
              <a:t>Learning Activity Visual</a:t>
            </a:r>
            <a:endParaRPr lang="en-US" sz="1400" dirty="0">
              <a:solidFill>
                <a:srgbClr val="181D0C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86600" y="12954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3400" y="1861573"/>
            <a:ext cx="8077200" cy="267765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Activity: </a:t>
            </a:r>
            <a:endParaRPr lang="en-US" sz="14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Utilizing the list of brief citations, identify two relevant  and cohesive journal articles. </a:t>
            </a:r>
            <a:endParaRPr lang="en-US" sz="14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Information need: A brief research paper about [risk taking and college students].Your information must be from 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scholarly journal, it must have been published in the last 8 years, it must be a research study. Looking at the list before you, answer the following questions: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title?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How long is the article? List number of pages/Requires further examination.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Is it from a scholarly/academic journal?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Are you sure it is a research study? Yes/No, Requires further examination.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Is the article full-text? Yes/No, Requires further examination.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304800"/>
            <a:ext cx="1752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Learning Activity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09800" y="3048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5">
      <a:dk1>
        <a:srgbClr val="181D0C"/>
      </a:dk1>
      <a:lt1>
        <a:srgbClr val="DDE7C5"/>
      </a:lt1>
      <a:dk2>
        <a:srgbClr val="B0C779"/>
      </a:dk2>
      <a:lt2>
        <a:srgbClr val="269926"/>
      </a:lt2>
      <a:accent1>
        <a:srgbClr val="C3D69B"/>
      </a:accent1>
      <a:accent2>
        <a:srgbClr val="33CC33"/>
      </a:accent2>
      <a:accent3>
        <a:srgbClr val="92D050"/>
      </a:accent3>
      <a:accent4>
        <a:srgbClr val="8064A2"/>
      </a:accent4>
      <a:accent5>
        <a:srgbClr val="4BACC6"/>
      </a:accent5>
      <a:accent6>
        <a:srgbClr val="98E598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     Activity 2: Critically Reading the Brief Citation   Student Learning Objective: : The student will apply practical critical reading skills in order to determine citation relevancy for a given information need. </vt:lpstr>
      <vt:lpstr>Slide 2</vt:lpstr>
      <vt:lpstr>Slide 3</vt:lpstr>
      <vt:lpstr>Slide 4</vt:lpstr>
    </vt:vector>
  </TitlesOfParts>
  <Company>McKesson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Activity 2: Critically Reading the Brief Citation   Student Learning Objective: : The student will apply practical critical reading skills in order to determine citation relevancy for a given information need. </dc:title>
  <dc:creator>Sala</dc:creator>
  <cp:lastModifiedBy>Sala</cp:lastModifiedBy>
  <cp:revision>1</cp:revision>
  <dcterms:created xsi:type="dcterms:W3CDTF">2021-09-28T14:52:12Z</dcterms:created>
  <dcterms:modified xsi:type="dcterms:W3CDTF">2021-09-28T14:53:41Z</dcterms:modified>
</cp:coreProperties>
</file>