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5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9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8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7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1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4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6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2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653E-419C-4B08-B34C-32EF0DD7FC29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AAF3-F776-4497-A047-1FC1FB56A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0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2400"/>
            <a:ext cx="4800600" cy="6556340"/>
          </a:xfrm>
        </p:spPr>
      </p:pic>
    </p:spTree>
    <p:extLst>
      <p:ext uri="{BB962C8B-B14F-4D97-AF65-F5344CB8AC3E}">
        <p14:creationId xmlns:p14="http://schemas.microsoft.com/office/powerpoint/2010/main" val="186574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087" y="152399"/>
            <a:ext cx="5358113" cy="6620701"/>
          </a:xfrm>
        </p:spPr>
      </p:pic>
    </p:spTree>
    <p:extLst>
      <p:ext uri="{BB962C8B-B14F-4D97-AF65-F5344CB8AC3E}">
        <p14:creationId xmlns:p14="http://schemas.microsoft.com/office/powerpoint/2010/main" val="165742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Ralston</dc:creator>
  <cp:lastModifiedBy>Sarah Ralston</cp:lastModifiedBy>
  <cp:revision>1</cp:revision>
  <dcterms:created xsi:type="dcterms:W3CDTF">2017-11-15T18:12:24Z</dcterms:created>
  <dcterms:modified xsi:type="dcterms:W3CDTF">2017-11-15T18:14:49Z</dcterms:modified>
</cp:coreProperties>
</file>