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0" roundtripDataSignature="AMtx7mhS2c/a1QpqdqT/D3TbLWzSRvm8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CC BY-SA 4.0</a:t>
            </a:r>
            <a:endParaRPr/>
          </a:p>
        </p:txBody>
      </p:sp>
      <p:sp>
        <p:nvSpPr>
          <p:cNvPr id="84" name="Google Shape;8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d413dbfffe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Using an example for the class (artwork, a novel, etc.), ask them to tell you what they know: who created it, when it was created, etc. Also ask them what they thought or feel when reading or observing the piece, and to focus on both small details (words, colors, etc.) and bigger picture trends (motifs, symbols, etc.).</a:t>
            </a:r>
            <a:endParaRPr/>
          </a:p>
        </p:txBody>
      </p:sp>
      <p:sp>
        <p:nvSpPr>
          <p:cNvPr id="93" name="Google Shape;93;gd413dbfff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d226cc4a67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9" name="Google Shape;99;gd226cc4a67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Explain that their thoughts and feelings can find context within the larger “scholarly conversation” that is already going on in publications. Tell them that by finding what people have already said, by learning how the creator fits in (or strays from) established conventions, or by learning what historical </a:t>
            </a:r>
            <a:r>
              <a:rPr lang="en-US"/>
              <a:t>movements</a:t>
            </a:r>
            <a:r>
              <a:rPr lang="en-US"/>
              <a:t> were taking place, they create context for the piece. From here, tell students to use their notes to isolate keywords to try in databases. Using the research matrix handout, have them identify related terms and synonyms that will help shape their searches further.</a:t>
            </a:r>
            <a:endParaRPr/>
          </a:p>
        </p:txBody>
      </p:sp>
      <p:sp>
        <p:nvSpPr>
          <p:cNvPr id="100" name="Google Shape;100;gd226cc4a67_0_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d413dbfffe_0_15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Using an example for the class (artwork, a novel, etc.), ask them to tell you what they know: who created it, when it was created, etc. Also ask them what they thought or feel when reading or observing the piece, and to focus on both small details (words, colors, etc.) and bigger picture trends (motifs, symbols, etc.).</a:t>
            </a:r>
            <a:endParaRPr/>
          </a:p>
        </p:txBody>
      </p:sp>
      <p:sp>
        <p:nvSpPr>
          <p:cNvPr id="107" name="Google Shape;107;gd413dbfffe_0_1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0"/>
          <p:cNvSpPr txBox="1"/>
          <p:nvPr>
            <p:ph type="ctrTitle"/>
          </p:nvPr>
        </p:nvSpPr>
        <p:spPr>
          <a:xfrm>
            <a:off x="914400" y="1122363"/>
            <a:ext cx="103632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 name="Google Shape;17;p10"/>
          <p:cNvSpPr txBox="1"/>
          <p:nvPr>
            <p:ph idx="1" type="subTitle"/>
          </p:nvPr>
        </p:nvSpPr>
        <p:spPr>
          <a:xfrm>
            <a:off x="1524000" y="3602042"/>
            <a:ext cx="9144000" cy="1655763"/>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2" name="Google Shape;72;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73" name="Google Shape;73;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6" name="Shape 76"/>
        <p:cNvGrpSpPr/>
        <p:nvPr/>
      </p:nvGrpSpPr>
      <p:grpSpPr>
        <a:xfrm>
          <a:off x="0" y="0"/>
          <a:ext cx="0" cy="0"/>
          <a:chOff x="0" y="0"/>
          <a:chExt cx="0" cy="0"/>
        </a:xfrm>
      </p:grpSpPr>
      <p:sp>
        <p:nvSpPr>
          <p:cNvPr id="77" name="Google Shape;77;p20"/>
          <p:cNvSpPr txBox="1"/>
          <p:nvPr>
            <p:ph type="title"/>
          </p:nvPr>
        </p:nvSpPr>
        <p:spPr>
          <a:xfrm rot="5400000">
            <a:off x="7133433" y="1956601"/>
            <a:ext cx="5811839"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8" name="Google Shape;78;p20"/>
          <p:cNvSpPr txBox="1"/>
          <p:nvPr>
            <p:ph idx="1" type="body"/>
          </p:nvPr>
        </p:nvSpPr>
        <p:spPr>
          <a:xfrm rot="5400000">
            <a:off x="1799438" y="-596099"/>
            <a:ext cx="5811839"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79" name="Google Shape;79;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8" name="Shape 18"/>
        <p:cNvGrpSpPr/>
        <p:nvPr/>
      </p:nvGrpSpPr>
      <p:grpSpPr>
        <a:xfrm>
          <a:off x="0" y="0"/>
          <a:ext cx="0" cy="0"/>
          <a:chOff x="0" y="0"/>
          <a:chExt cx="0" cy="0"/>
        </a:xfrm>
      </p:grpSpPr>
      <p:pic>
        <p:nvPicPr>
          <p:cNvPr id="19" name="Google Shape;19;p11"/>
          <p:cNvPicPr preferRelativeResize="0"/>
          <p:nvPr/>
        </p:nvPicPr>
        <p:blipFill rotWithShape="1">
          <a:blip r:embed="rId2">
            <a:alphaModFix/>
          </a:blip>
          <a:srcRect b="0" l="0" r="0" t="0"/>
          <a:stretch/>
        </p:blipFill>
        <p:spPr>
          <a:xfrm>
            <a:off x="-12700" y="5899150"/>
            <a:ext cx="12204700" cy="555625"/>
          </a:xfrm>
          <a:prstGeom prst="rect">
            <a:avLst/>
          </a:prstGeom>
          <a:noFill/>
          <a:ln>
            <a:noFill/>
          </a:ln>
        </p:spPr>
      </p:pic>
      <p:sp>
        <p:nvSpPr>
          <p:cNvPr id="20" name="Google Shape;2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solidFill>
                  <a:schemeClr val="accent6"/>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1" name="Google Shape;2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accent6"/>
              </a:buClr>
              <a:buSzPts val="2800"/>
              <a:buChar char="•"/>
              <a:defRPr>
                <a:solidFill>
                  <a:schemeClr val="accent6"/>
                </a:solidFill>
              </a:defRPr>
            </a:lvl1pPr>
            <a:lvl2pPr indent="-381000" lvl="1" marL="914400" algn="l">
              <a:lnSpc>
                <a:spcPct val="90000"/>
              </a:lnSpc>
              <a:spcBef>
                <a:spcPts val="500"/>
              </a:spcBef>
              <a:spcAft>
                <a:spcPts val="0"/>
              </a:spcAft>
              <a:buClr>
                <a:schemeClr val="accent6"/>
              </a:buClr>
              <a:buSzPts val="2400"/>
              <a:buChar char="•"/>
              <a:defRPr>
                <a:solidFill>
                  <a:schemeClr val="accent6"/>
                </a:solidFill>
              </a:defRPr>
            </a:lvl2pPr>
            <a:lvl3pPr indent="-355600" lvl="2" marL="1371600" algn="l">
              <a:lnSpc>
                <a:spcPct val="90000"/>
              </a:lnSpc>
              <a:spcBef>
                <a:spcPts val="500"/>
              </a:spcBef>
              <a:spcAft>
                <a:spcPts val="0"/>
              </a:spcAft>
              <a:buClr>
                <a:schemeClr val="accent6"/>
              </a:buClr>
              <a:buSzPts val="2000"/>
              <a:buChar char="•"/>
              <a:defRPr>
                <a:solidFill>
                  <a:schemeClr val="accent6"/>
                </a:solidFill>
              </a:defRPr>
            </a:lvl3pPr>
            <a:lvl4pPr indent="-342900" lvl="3" marL="1828800" algn="l">
              <a:lnSpc>
                <a:spcPct val="90000"/>
              </a:lnSpc>
              <a:spcBef>
                <a:spcPts val="500"/>
              </a:spcBef>
              <a:spcAft>
                <a:spcPts val="0"/>
              </a:spcAft>
              <a:buClr>
                <a:schemeClr val="accent6"/>
              </a:buClr>
              <a:buSzPts val="1800"/>
              <a:buChar char="•"/>
              <a:defRPr>
                <a:solidFill>
                  <a:schemeClr val="accent6"/>
                </a:solidFill>
              </a:defRPr>
            </a:lvl4pPr>
            <a:lvl5pPr indent="-342900" lvl="4" marL="2286000" algn="l">
              <a:lnSpc>
                <a:spcPct val="90000"/>
              </a:lnSpc>
              <a:spcBef>
                <a:spcPts val="500"/>
              </a:spcBef>
              <a:spcAft>
                <a:spcPts val="0"/>
              </a:spcAft>
              <a:buClr>
                <a:schemeClr val="accent6"/>
              </a:buClr>
              <a:buSzPts val="1800"/>
              <a:buChar char="•"/>
              <a:defRPr>
                <a:solidFill>
                  <a:schemeClr val="accent6"/>
                </a:solidFill>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22" name="Google Shape;2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12"/>
          <p:cNvSpPr txBox="1"/>
          <p:nvPr>
            <p:ph type="title"/>
          </p:nvPr>
        </p:nvSpPr>
        <p:spPr>
          <a:xfrm>
            <a:off x="831851" y="1709747"/>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6000">
                <a:solidFill>
                  <a:schemeClr val="accent6"/>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7" name="Google Shape;27;p12"/>
          <p:cNvSpPr txBox="1"/>
          <p:nvPr>
            <p:ph idx="1" type="body"/>
          </p:nvPr>
        </p:nvSpPr>
        <p:spPr>
          <a:xfrm>
            <a:off x="831851" y="4589472"/>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accent6"/>
              </a:buClr>
              <a:buSzPts val="2400"/>
              <a:buNone/>
              <a:defRPr sz="2400">
                <a:solidFill>
                  <a:schemeClr val="accent6"/>
                </a:solidFill>
              </a:defRPr>
            </a:lvl1pPr>
            <a:lvl2pPr indent="-228600" lvl="1" marL="914400" algn="l">
              <a:lnSpc>
                <a:spcPct val="90000"/>
              </a:lnSpc>
              <a:spcBef>
                <a:spcPts val="500"/>
              </a:spcBef>
              <a:spcAft>
                <a:spcPts val="0"/>
              </a:spcAft>
              <a:buClr>
                <a:srgbClr val="B2CDEC"/>
              </a:buClr>
              <a:buSzPts val="2000"/>
              <a:buNone/>
              <a:defRPr sz="2000">
                <a:solidFill>
                  <a:srgbClr val="B2CDEC"/>
                </a:solidFill>
              </a:defRPr>
            </a:lvl2pPr>
            <a:lvl3pPr indent="-228600" lvl="2" marL="1371600" algn="l">
              <a:lnSpc>
                <a:spcPct val="90000"/>
              </a:lnSpc>
              <a:spcBef>
                <a:spcPts val="500"/>
              </a:spcBef>
              <a:spcAft>
                <a:spcPts val="0"/>
              </a:spcAft>
              <a:buClr>
                <a:srgbClr val="B2CDEC"/>
              </a:buClr>
              <a:buSzPts val="1800"/>
              <a:buNone/>
              <a:defRPr sz="1800">
                <a:solidFill>
                  <a:srgbClr val="B2CDEC"/>
                </a:solidFill>
              </a:defRPr>
            </a:lvl3pPr>
            <a:lvl4pPr indent="-228600" lvl="3" marL="1828800" algn="l">
              <a:lnSpc>
                <a:spcPct val="90000"/>
              </a:lnSpc>
              <a:spcBef>
                <a:spcPts val="500"/>
              </a:spcBef>
              <a:spcAft>
                <a:spcPts val="0"/>
              </a:spcAft>
              <a:buClr>
                <a:srgbClr val="B2CDEC"/>
              </a:buClr>
              <a:buSzPts val="1600"/>
              <a:buNone/>
              <a:defRPr sz="1600">
                <a:solidFill>
                  <a:srgbClr val="B2CDEC"/>
                </a:solidFill>
              </a:defRPr>
            </a:lvl4pPr>
            <a:lvl5pPr indent="-228600" lvl="4" marL="2286000" algn="l">
              <a:lnSpc>
                <a:spcPct val="90000"/>
              </a:lnSpc>
              <a:spcBef>
                <a:spcPts val="500"/>
              </a:spcBef>
              <a:spcAft>
                <a:spcPts val="0"/>
              </a:spcAft>
              <a:buClr>
                <a:srgbClr val="B2CDEC"/>
              </a:buClr>
              <a:buSzPts val="1600"/>
              <a:buNone/>
              <a:defRPr sz="1600">
                <a:solidFill>
                  <a:srgbClr val="B2CDEC"/>
                </a:solidFill>
              </a:defRPr>
            </a:lvl5pPr>
            <a:lvl6pPr indent="-228600" lvl="5" marL="2743200" algn="l">
              <a:lnSpc>
                <a:spcPct val="90000"/>
              </a:lnSpc>
              <a:spcBef>
                <a:spcPts val="500"/>
              </a:spcBef>
              <a:spcAft>
                <a:spcPts val="0"/>
              </a:spcAft>
              <a:buClr>
                <a:srgbClr val="B2CDEC"/>
              </a:buClr>
              <a:buSzPts val="1600"/>
              <a:buNone/>
              <a:defRPr sz="1600">
                <a:solidFill>
                  <a:srgbClr val="B2CDEC"/>
                </a:solidFill>
              </a:defRPr>
            </a:lvl6pPr>
            <a:lvl7pPr indent="-228600" lvl="6" marL="3200400" algn="l">
              <a:lnSpc>
                <a:spcPct val="90000"/>
              </a:lnSpc>
              <a:spcBef>
                <a:spcPts val="500"/>
              </a:spcBef>
              <a:spcAft>
                <a:spcPts val="0"/>
              </a:spcAft>
              <a:buClr>
                <a:srgbClr val="B2CDEC"/>
              </a:buClr>
              <a:buSzPts val="1600"/>
              <a:buNone/>
              <a:defRPr sz="1600">
                <a:solidFill>
                  <a:srgbClr val="B2CDEC"/>
                </a:solidFill>
              </a:defRPr>
            </a:lvl7pPr>
            <a:lvl8pPr indent="-228600" lvl="7" marL="3657600" algn="l">
              <a:lnSpc>
                <a:spcPct val="90000"/>
              </a:lnSpc>
              <a:spcBef>
                <a:spcPts val="500"/>
              </a:spcBef>
              <a:spcAft>
                <a:spcPts val="0"/>
              </a:spcAft>
              <a:buClr>
                <a:srgbClr val="B2CDEC"/>
              </a:buClr>
              <a:buSzPts val="1600"/>
              <a:buNone/>
              <a:defRPr sz="1600">
                <a:solidFill>
                  <a:srgbClr val="B2CDEC"/>
                </a:solidFill>
              </a:defRPr>
            </a:lvl8pPr>
            <a:lvl9pPr indent="-228600" lvl="8" marL="4114800" algn="l">
              <a:lnSpc>
                <a:spcPct val="90000"/>
              </a:lnSpc>
              <a:spcBef>
                <a:spcPts val="500"/>
              </a:spcBef>
              <a:spcAft>
                <a:spcPts val="0"/>
              </a:spcAft>
              <a:buClr>
                <a:srgbClr val="B2CDEC"/>
              </a:buClr>
              <a:buSzPts val="1600"/>
              <a:buNone/>
              <a:defRPr sz="1600">
                <a:solidFill>
                  <a:srgbClr val="B2CDEC"/>
                </a:solidFill>
              </a:defRPr>
            </a:lvl9pPr>
          </a:lstStyle>
          <a:p/>
        </p:txBody>
      </p:sp>
      <p:sp>
        <p:nvSpPr>
          <p:cNvPr id="28" name="Google Shape;2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solidFill>
                  <a:schemeClr val="accent6"/>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3" name="Google Shape;33;p13"/>
          <p:cNvSpPr txBox="1"/>
          <p:nvPr>
            <p:ph idx="1" type="body"/>
          </p:nvPr>
        </p:nvSpPr>
        <p:spPr>
          <a:xfrm>
            <a:off x="838200" y="1825625"/>
            <a:ext cx="5181600" cy="4351339"/>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accent6"/>
              </a:buClr>
              <a:buSzPts val="2800"/>
              <a:buChar char="•"/>
              <a:defRPr>
                <a:solidFill>
                  <a:schemeClr val="accent6"/>
                </a:solidFill>
              </a:defRPr>
            </a:lvl1pPr>
            <a:lvl2pPr indent="-381000" lvl="1" marL="914400" algn="l">
              <a:lnSpc>
                <a:spcPct val="90000"/>
              </a:lnSpc>
              <a:spcBef>
                <a:spcPts val="500"/>
              </a:spcBef>
              <a:spcAft>
                <a:spcPts val="0"/>
              </a:spcAft>
              <a:buClr>
                <a:schemeClr val="accent6"/>
              </a:buClr>
              <a:buSzPts val="2400"/>
              <a:buChar char="•"/>
              <a:defRPr>
                <a:solidFill>
                  <a:schemeClr val="accent6"/>
                </a:solidFill>
              </a:defRPr>
            </a:lvl2pPr>
            <a:lvl3pPr indent="-355600" lvl="2" marL="1371600" algn="l">
              <a:lnSpc>
                <a:spcPct val="90000"/>
              </a:lnSpc>
              <a:spcBef>
                <a:spcPts val="500"/>
              </a:spcBef>
              <a:spcAft>
                <a:spcPts val="0"/>
              </a:spcAft>
              <a:buClr>
                <a:schemeClr val="accent6"/>
              </a:buClr>
              <a:buSzPts val="2000"/>
              <a:buChar char="•"/>
              <a:defRPr>
                <a:solidFill>
                  <a:schemeClr val="accent6"/>
                </a:solidFill>
              </a:defRPr>
            </a:lvl3pPr>
            <a:lvl4pPr indent="-342900" lvl="3" marL="1828800" algn="l">
              <a:lnSpc>
                <a:spcPct val="90000"/>
              </a:lnSpc>
              <a:spcBef>
                <a:spcPts val="500"/>
              </a:spcBef>
              <a:spcAft>
                <a:spcPts val="0"/>
              </a:spcAft>
              <a:buClr>
                <a:schemeClr val="accent6"/>
              </a:buClr>
              <a:buSzPts val="1800"/>
              <a:buChar char="•"/>
              <a:defRPr>
                <a:solidFill>
                  <a:schemeClr val="accent6"/>
                </a:solidFill>
              </a:defRPr>
            </a:lvl4pPr>
            <a:lvl5pPr indent="-342900" lvl="4" marL="2286000" algn="l">
              <a:lnSpc>
                <a:spcPct val="90000"/>
              </a:lnSpc>
              <a:spcBef>
                <a:spcPts val="500"/>
              </a:spcBef>
              <a:spcAft>
                <a:spcPts val="0"/>
              </a:spcAft>
              <a:buClr>
                <a:schemeClr val="accent6"/>
              </a:buClr>
              <a:buSzPts val="1800"/>
              <a:buChar char="•"/>
              <a:defRPr>
                <a:solidFill>
                  <a:schemeClr val="accent6"/>
                </a:solidFill>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4" name="Google Shape;34;p13"/>
          <p:cNvSpPr txBox="1"/>
          <p:nvPr>
            <p:ph idx="2" type="body"/>
          </p:nvPr>
        </p:nvSpPr>
        <p:spPr>
          <a:xfrm>
            <a:off x="6172200" y="1825625"/>
            <a:ext cx="5181600" cy="4351339"/>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accent6"/>
              </a:buClr>
              <a:buSzPts val="2800"/>
              <a:buChar char="•"/>
              <a:defRPr>
                <a:solidFill>
                  <a:schemeClr val="accent6"/>
                </a:solidFill>
              </a:defRPr>
            </a:lvl1pPr>
            <a:lvl2pPr indent="-381000" lvl="1" marL="914400" algn="l">
              <a:lnSpc>
                <a:spcPct val="90000"/>
              </a:lnSpc>
              <a:spcBef>
                <a:spcPts val="500"/>
              </a:spcBef>
              <a:spcAft>
                <a:spcPts val="0"/>
              </a:spcAft>
              <a:buClr>
                <a:schemeClr val="accent6"/>
              </a:buClr>
              <a:buSzPts val="2400"/>
              <a:buChar char="•"/>
              <a:defRPr>
                <a:solidFill>
                  <a:schemeClr val="accent6"/>
                </a:solidFill>
              </a:defRPr>
            </a:lvl2pPr>
            <a:lvl3pPr indent="-355600" lvl="2" marL="1371600" algn="l">
              <a:lnSpc>
                <a:spcPct val="90000"/>
              </a:lnSpc>
              <a:spcBef>
                <a:spcPts val="500"/>
              </a:spcBef>
              <a:spcAft>
                <a:spcPts val="0"/>
              </a:spcAft>
              <a:buClr>
                <a:schemeClr val="accent6"/>
              </a:buClr>
              <a:buSzPts val="2000"/>
              <a:buChar char="•"/>
              <a:defRPr>
                <a:solidFill>
                  <a:schemeClr val="accent6"/>
                </a:solidFill>
              </a:defRPr>
            </a:lvl3pPr>
            <a:lvl4pPr indent="-342900" lvl="3" marL="1828800" algn="l">
              <a:lnSpc>
                <a:spcPct val="90000"/>
              </a:lnSpc>
              <a:spcBef>
                <a:spcPts val="500"/>
              </a:spcBef>
              <a:spcAft>
                <a:spcPts val="0"/>
              </a:spcAft>
              <a:buClr>
                <a:schemeClr val="accent6"/>
              </a:buClr>
              <a:buSzPts val="1800"/>
              <a:buChar char="•"/>
              <a:defRPr>
                <a:solidFill>
                  <a:schemeClr val="accent6"/>
                </a:solidFill>
              </a:defRPr>
            </a:lvl4pPr>
            <a:lvl5pPr indent="-342900" lvl="4" marL="2286000" algn="l">
              <a:lnSpc>
                <a:spcPct val="90000"/>
              </a:lnSpc>
              <a:spcBef>
                <a:spcPts val="500"/>
              </a:spcBef>
              <a:spcAft>
                <a:spcPts val="0"/>
              </a:spcAft>
              <a:buClr>
                <a:schemeClr val="accent6"/>
              </a:buClr>
              <a:buSzPts val="1800"/>
              <a:buChar char="•"/>
              <a:defRPr>
                <a:solidFill>
                  <a:schemeClr val="accent6"/>
                </a:solidFill>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5" name="Google Shape;3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8" name="Shape 38"/>
        <p:cNvGrpSpPr/>
        <p:nvPr/>
      </p:nvGrpSpPr>
      <p:grpSpPr>
        <a:xfrm>
          <a:off x="0" y="0"/>
          <a:ext cx="0" cy="0"/>
          <a:chOff x="0" y="0"/>
          <a:chExt cx="0" cy="0"/>
        </a:xfrm>
      </p:grpSpPr>
      <p:sp>
        <p:nvSpPr>
          <p:cNvPr id="39" name="Google Shape;39;p14"/>
          <p:cNvSpPr txBox="1"/>
          <p:nvPr>
            <p:ph type="title"/>
          </p:nvPr>
        </p:nvSpPr>
        <p:spPr>
          <a:xfrm>
            <a:off x="839788" y="365129"/>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0" name="Google Shape;40;p14"/>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accent6"/>
              </a:buClr>
              <a:buSzPts val="2400"/>
              <a:buNone/>
              <a:defRPr b="1" sz="2400">
                <a:solidFill>
                  <a:schemeClr val="accent6"/>
                </a:solidFill>
              </a:defRPr>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41" name="Google Shape;41;p14"/>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accent6"/>
              </a:buClr>
              <a:buSzPts val="2800"/>
              <a:buChar char="•"/>
              <a:defRPr>
                <a:solidFill>
                  <a:schemeClr val="accent6"/>
                </a:solidFill>
              </a:defRPr>
            </a:lvl1pPr>
            <a:lvl2pPr indent="-381000" lvl="1" marL="914400" algn="l">
              <a:lnSpc>
                <a:spcPct val="90000"/>
              </a:lnSpc>
              <a:spcBef>
                <a:spcPts val="500"/>
              </a:spcBef>
              <a:spcAft>
                <a:spcPts val="0"/>
              </a:spcAft>
              <a:buClr>
                <a:schemeClr val="accent6"/>
              </a:buClr>
              <a:buSzPts val="2400"/>
              <a:buChar char="•"/>
              <a:defRPr>
                <a:solidFill>
                  <a:schemeClr val="accent6"/>
                </a:solidFill>
              </a:defRPr>
            </a:lvl2pPr>
            <a:lvl3pPr indent="-355600" lvl="2" marL="1371600" algn="l">
              <a:lnSpc>
                <a:spcPct val="90000"/>
              </a:lnSpc>
              <a:spcBef>
                <a:spcPts val="500"/>
              </a:spcBef>
              <a:spcAft>
                <a:spcPts val="0"/>
              </a:spcAft>
              <a:buClr>
                <a:schemeClr val="accent6"/>
              </a:buClr>
              <a:buSzPts val="2000"/>
              <a:buChar char="•"/>
              <a:defRPr>
                <a:solidFill>
                  <a:schemeClr val="accent6"/>
                </a:solidFill>
              </a:defRPr>
            </a:lvl3pPr>
            <a:lvl4pPr indent="-342900" lvl="3" marL="1828800" algn="l">
              <a:lnSpc>
                <a:spcPct val="90000"/>
              </a:lnSpc>
              <a:spcBef>
                <a:spcPts val="500"/>
              </a:spcBef>
              <a:spcAft>
                <a:spcPts val="0"/>
              </a:spcAft>
              <a:buClr>
                <a:schemeClr val="accent6"/>
              </a:buClr>
              <a:buSzPts val="1800"/>
              <a:buChar char="•"/>
              <a:defRPr>
                <a:solidFill>
                  <a:schemeClr val="accent6"/>
                </a:solidFill>
              </a:defRPr>
            </a:lvl4pPr>
            <a:lvl5pPr indent="-342900" lvl="4" marL="2286000" algn="l">
              <a:lnSpc>
                <a:spcPct val="90000"/>
              </a:lnSpc>
              <a:spcBef>
                <a:spcPts val="500"/>
              </a:spcBef>
              <a:spcAft>
                <a:spcPts val="0"/>
              </a:spcAft>
              <a:buClr>
                <a:schemeClr val="accent6"/>
              </a:buClr>
              <a:buSzPts val="1800"/>
              <a:buChar char="•"/>
              <a:defRPr>
                <a:solidFill>
                  <a:schemeClr val="accent6"/>
                </a:solidFill>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2" name="Google Shape;42;p14"/>
          <p:cNvSpPr txBox="1"/>
          <p:nvPr>
            <p:ph idx="3" type="body"/>
          </p:nvPr>
        </p:nvSpPr>
        <p:spPr>
          <a:xfrm>
            <a:off x="6172207"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1"/>
              </a:buClr>
              <a:buSzPts val="2400"/>
              <a:buNone/>
              <a:defRPr b="1" sz="2400" u="sng"/>
            </a:lvl1pPr>
            <a:lvl2pPr indent="-228600" lvl="1" marL="914400" algn="l">
              <a:lnSpc>
                <a:spcPct val="90000"/>
              </a:lnSpc>
              <a:spcBef>
                <a:spcPts val="500"/>
              </a:spcBef>
              <a:spcAft>
                <a:spcPts val="0"/>
              </a:spcAft>
              <a:buClr>
                <a:schemeClr val="lt1"/>
              </a:buClr>
              <a:buSzPts val="2000"/>
              <a:buNone/>
              <a:defRPr b="1" sz="2000"/>
            </a:lvl2pPr>
            <a:lvl3pPr indent="-228600" lvl="2" marL="1371600" algn="l">
              <a:lnSpc>
                <a:spcPct val="90000"/>
              </a:lnSpc>
              <a:spcBef>
                <a:spcPts val="500"/>
              </a:spcBef>
              <a:spcAft>
                <a:spcPts val="0"/>
              </a:spcAft>
              <a:buClr>
                <a:schemeClr val="lt1"/>
              </a:buClr>
              <a:buSzPts val="1800"/>
              <a:buNone/>
              <a:defRPr b="1" sz="1800"/>
            </a:lvl3pPr>
            <a:lvl4pPr indent="-228600" lvl="3" marL="1828800" algn="l">
              <a:lnSpc>
                <a:spcPct val="90000"/>
              </a:lnSpc>
              <a:spcBef>
                <a:spcPts val="500"/>
              </a:spcBef>
              <a:spcAft>
                <a:spcPts val="0"/>
              </a:spcAft>
              <a:buClr>
                <a:schemeClr val="lt1"/>
              </a:buClr>
              <a:buSzPts val="1600"/>
              <a:buNone/>
              <a:defRPr b="1" sz="1600"/>
            </a:lvl4pPr>
            <a:lvl5pPr indent="-228600" lvl="4" marL="2286000" algn="l">
              <a:lnSpc>
                <a:spcPct val="90000"/>
              </a:lnSpc>
              <a:spcBef>
                <a:spcPts val="500"/>
              </a:spcBef>
              <a:spcAft>
                <a:spcPts val="0"/>
              </a:spcAft>
              <a:buClr>
                <a:schemeClr val="lt1"/>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43" name="Google Shape;43;p14"/>
          <p:cNvSpPr txBox="1"/>
          <p:nvPr>
            <p:ph idx="4" type="body"/>
          </p:nvPr>
        </p:nvSpPr>
        <p:spPr>
          <a:xfrm>
            <a:off x="6172207" y="2505075"/>
            <a:ext cx="5183188" cy="3684588"/>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1000"/>
              </a:spcBef>
              <a:spcAft>
                <a:spcPts val="0"/>
              </a:spcAft>
              <a:buClr>
                <a:schemeClr val="lt1"/>
              </a:buClr>
              <a:buSzPts val="2800"/>
              <a:buChar char="•"/>
              <a:defRPr u="sng"/>
            </a:lvl1pPr>
            <a:lvl2pPr indent="-381000" lvl="1" marL="914400" algn="l">
              <a:lnSpc>
                <a:spcPct val="90000"/>
              </a:lnSpc>
              <a:spcBef>
                <a:spcPts val="500"/>
              </a:spcBef>
              <a:spcAft>
                <a:spcPts val="0"/>
              </a:spcAft>
              <a:buClr>
                <a:schemeClr val="lt1"/>
              </a:buClr>
              <a:buSzPts val="2400"/>
              <a:buChar char="•"/>
              <a:defRPr u="sng"/>
            </a:lvl2pPr>
            <a:lvl3pPr indent="-355600" lvl="2" marL="1371600" algn="l">
              <a:lnSpc>
                <a:spcPct val="90000"/>
              </a:lnSpc>
              <a:spcBef>
                <a:spcPts val="500"/>
              </a:spcBef>
              <a:spcAft>
                <a:spcPts val="0"/>
              </a:spcAft>
              <a:buClr>
                <a:schemeClr val="lt1"/>
              </a:buClr>
              <a:buSzPts val="2000"/>
              <a:buChar char="•"/>
              <a:defRPr u="sng"/>
            </a:lvl3pPr>
            <a:lvl4pPr indent="-342900" lvl="3" marL="1828800" algn="l">
              <a:lnSpc>
                <a:spcPct val="90000"/>
              </a:lnSpc>
              <a:spcBef>
                <a:spcPts val="500"/>
              </a:spcBef>
              <a:spcAft>
                <a:spcPts val="0"/>
              </a:spcAft>
              <a:buClr>
                <a:schemeClr val="lt1"/>
              </a:buClr>
              <a:buSzPts val="1800"/>
              <a:buChar char="•"/>
              <a:defRPr u="sng"/>
            </a:lvl4pPr>
            <a:lvl5pPr indent="-342900" lvl="4" marL="2286000" algn="l">
              <a:lnSpc>
                <a:spcPct val="90000"/>
              </a:lnSpc>
              <a:spcBef>
                <a:spcPts val="500"/>
              </a:spcBef>
              <a:spcAft>
                <a:spcPts val="0"/>
              </a:spcAft>
              <a:buClr>
                <a:schemeClr val="lt1"/>
              </a:buClr>
              <a:buSzPts val="1800"/>
              <a:buChar char="•"/>
              <a:defRPr u="sng"/>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4" name="Google Shape;4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9" name="Google Shape;49;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8" name="Google Shape;58;p17"/>
          <p:cNvSpPr txBox="1"/>
          <p:nvPr>
            <p:ph idx="1" type="body"/>
          </p:nvPr>
        </p:nvSpPr>
        <p:spPr>
          <a:xfrm>
            <a:off x="5183188" y="987434"/>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lt1"/>
              </a:buClr>
              <a:buSzPts val="3200"/>
              <a:buChar char="•"/>
              <a:defRPr sz="3200"/>
            </a:lvl1pPr>
            <a:lvl2pPr indent="-406400" lvl="1" marL="914400" algn="l">
              <a:lnSpc>
                <a:spcPct val="90000"/>
              </a:lnSpc>
              <a:spcBef>
                <a:spcPts val="500"/>
              </a:spcBef>
              <a:spcAft>
                <a:spcPts val="0"/>
              </a:spcAft>
              <a:buClr>
                <a:schemeClr val="lt1"/>
              </a:buClr>
              <a:buSzPts val="2800"/>
              <a:buChar char="•"/>
              <a:defRPr sz="2800"/>
            </a:lvl2pPr>
            <a:lvl3pPr indent="-381000" lvl="2" marL="1371600" algn="l">
              <a:lnSpc>
                <a:spcPct val="90000"/>
              </a:lnSpc>
              <a:spcBef>
                <a:spcPts val="500"/>
              </a:spcBef>
              <a:spcAft>
                <a:spcPts val="0"/>
              </a:spcAft>
              <a:buClr>
                <a:schemeClr val="lt1"/>
              </a:buClr>
              <a:buSzPts val="2400"/>
              <a:buChar char="•"/>
              <a:defRPr sz="2400"/>
            </a:lvl3pPr>
            <a:lvl4pPr indent="-355600" lvl="3" marL="1828800" algn="l">
              <a:lnSpc>
                <a:spcPct val="90000"/>
              </a:lnSpc>
              <a:spcBef>
                <a:spcPts val="500"/>
              </a:spcBef>
              <a:spcAft>
                <a:spcPts val="0"/>
              </a:spcAft>
              <a:buClr>
                <a:schemeClr val="lt1"/>
              </a:buClr>
              <a:buSzPts val="2000"/>
              <a:buChar char="•"/>
              <a:defRPr sz="2000"/>
            </a:lvl4pPr>
            <a:lvl5pPr indent="-355600" lvl="4" marL="2286000" algn="l">
              <a:lnSpc>
                <a:spcPct val="90000"/>
              </a:lnSpc>
              <a:spcBef>
                <a:spcPts val="500"/>
              </a:spcBef>
              <a:spcAft>
                <a:spcPts val="0"/>
              </a:spcAft>
              <a:buClr>
                <a:schemeClr val="lt1"/>
              </a:buClr>
              <a:buSzPts val="2000"/>
              <a:buChar char="•"/>
              <a:defRPr sz="2000"/>
            </a:lvl5pPr>
            <a:lvl6pPr indent="-355600" lvl="5" marL="2743200" algn="l">
              <a:lnSpc>
                <a:spcPct val="90000"/>
              </a:lnSpc>
              <a:spcBef>
                <a:spcPts val="500"/>
              </a:spcBef>
              <a:spcAft>
                <a:spcPts val="0"/>
              </a:spcAft>
              <a:buClr>
                <a:schemeClr val="lt1"/>
              </a:buClr>
              <a:buSzPts val="2000"/>
              <a:buChar char="•"/>
              <a:defRPr sz="2000"/>
            </a:lvl6pPr>
            <a:lvl7pPr indent="-355600" lvl="6" marL="3200400" algn="l">
              <a:lnSpc>
                <a:spcPct val="90000"/>
              </a:lnSpc>
              <a:spcBef>
                <a:spcPts val="500"/>
              </a:spcBef>
              <a:spcAft>
                <a:spcPts val="0"/>
              </a:spcAft>
              <a:buClr>
                <a:schemeClr val="lt1"/>
              </a:buClr>
              <a:buSzPts val="2000"/>
              <a:buChar char="•"/>
              <a:defRPr sz="2000"/>
            </a:lvl7pPr>
            <a:lvl8pPr indent="-355600" lvl="7" marL="3657600" algn="l">
              <a:lnSpc>
                <a:spcPct val="90000"/>
              </a:lnSpc>
              <a:spcBef>
                <a:spcPts val="500"/>
              </a:spcBef>
              <a:spcAft>
                <a:spcPts val="0"/>
              </a:spcAft>
              <a:buClr>
                <a:schemeClr val="lt1"/>
              </a:buClr>
              <a:buSzPts val="2000"/>
              <a:buChar char="•"/>
              <a:defRPr sz="2000"/>
            </a:lvl8pPr>
            <a:lvl9pPr indent="-355600" lvl="8" marL="4114800" algn="l">
              <a:lnSpc>
                <a:spcPct val="90000"/>
              </a:lnSpc>
              <a:spcBef>
                <a:spcPts val="500"/>
              </a:spcBef>
              <a:spcAft>
                <a:spcPts val="0"/>
              </a:spcAft>
              <a:buClr>
                <a:schemeClr val="lt1"/>
              </a:buClr>
              <a:buSzPts val="2000"/>
              <a:buChar char="•"/>
              <a:defRPr sz="2000"/>
            </a:lvl9pPr>
          </a:lstStyle>
          <a:p/>
        </p:txBody>
      </p:sp>
      <p:sp>
        <p:nvSpPr>
          <p:cNvPr id="59" name="Google Shape;59;p17"/>
          <p:cNvSpPr txBox="1"/>
          <p:nvPr>
            <p:ph idx="2" type="body"/>
          </p:nvPr>
        </p:nvSpPr>
        <p:spPr>
          <a:xfrm>
            <a:off x="839788" y="2057401"/>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60" name="Google Shape;60;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 name="Shape 63"/>
        <p:cNvGrpSpPr/>
        <p:nvPr/>
      </p:nvGrpSpPr>
      <p:grpSpPr>
        <a:xfrm>
          <a:off x="0" y="0"/>
          <a:ext cx="0" cy="0"/>
          <a:chOff x="0" y="0"/>
          <a:chExt cx="0" cy="0"/>
        </a:xfrm>
      </p:grpSpPr>
      <p:sp>
        <p:nvSpPr>
          <p:cNvPr id="64" name="Google Shape;64;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5" name="Google Shape;65;p18"/>
          <p:cNvSpPr/>
          <p:nvPr>
            <p:ph idx="2" type="pic"/>
          </p:nvPr>
        </p:nvSpPr>
        <p:spPr>
          <a:xfrm>
            <a:off x="5183188" y="987434"/>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lt1"/>
              </a:buClr>
              <a:buSzPts val="3200"/>
              <a:buFont typeface="Arial"/>
              <a:buNone/>
              <a:defRPr b="0" i="0" sz="3200" u="none" cap="none" strike="noStrike">
                <a:solidFill>
                  <a:schemeClr val="lt1"/>
                </a:solidFill>
                <a:latin typeface="Georgia"/>
                <a:ea typeface="Georgia"/>
                <a:cs typeface="Georgia"/>
                <a:sym typeface="Georgia"/>
              </a:defRPr>
            </a:lvl1pPr>
            <a:lvl2pPr lvl="1" marR="0" rtl="0" algn="l">
              <a:lnSpc>
                <a:spcPct val="90000"/>
              </a:lnSpc>
              <a:spcBef>
                <a:spcPts val="500"/>
              </a:spcBef>
              <a:spcAft>
                <a:spcPts val="0"/>
              </a:spcAft>
              <a:buClr>
                <a:schemeClr val="lt1"/>
              </a:buClr>
              <a:buSzPts val="2800"/>
              <a:buFont typeface="Arial"/>
              <a:buNone/>
              <a:defRPr b="0" i="0" sz="2800" u="none" cap="none" strike="noStrike">
                <a:solidFill>
                  <a:schemeClr val="lt1"/>
                </a:solidFill>
                <a:latin typeface="Georgia"/>
                <a:ea typeface="Georgia"/>
                <a:cs typeface="Georgia"/>
                <a:sym typeface="Georgia"/>
              </a:defRPr>
            </a:lvl2pPr>
            <a:lvl3pPr lvl="2" marR="0" rtl="0" algn="l">
              <a:lnSpc>
                <a:spcPct val="90000"/>
              </a:lnSpc>
              <a:spcBef>
                <a:spcPts val="500"/>
              </a:spcBef>
              <a:spcAft>
                <a:spcPts val="0"/>
              </a:spcAft>
              <a:buClr>
                <a:schemeClr val="lt1"/>
              </a:buClr>
              <a:buSzPts val="2400"/>
              <a:buFont typeface="Arial"/>
              <a:buNone/>
              <a:defRPr b="0" i="0" sz="2400" u="none" cap="none" strike="noStrike">
                <a:solidFill>
                  <a:schemeClr val="lt1"/>
                </a:solidFill>
                <a:latin typeface="Georgia"/>
                <a:ea typeface="Georgia"/>
                <a:cs typeface="Georgia"/>
                <a:sym typeface="Georgia"/>
              </a:defRPr>
            </a:lvl3pPr>
            <a:lvl4pPr lvl="3"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Georgia"/>
                <a:ea typeface="Georgia"/>
                <a:cs typeface="Georgia"/>
                <a:sym typeface="Georgia"/>
              </a:defRPr>
            </a:lvl4pPr>
            <a:lvl5pPr lvl="4"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Georgia"/>
                <a:ea typeface="Georgia"/>
                <a:cs typeface="Georgia"/>
                <a:sym typeface="Georgia"/>
              </a:defRPr>
            </a:lvl5pPr>
            <a:lvl6pPr lvl="5"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Georgia"/>
                <a:ea typeface="Georgia"/>
                <a:cs typeface="Georgia"/>
                <a:sym typeface="Georgia"/>
              </a:defRPr>
            </a:lvl6pPr>
            <a:lvl7pPr lvl="6"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Georgia"/>
                <a:ea typeface="Georgia"/>
                <a:cs typeface="Georgia"/>
                <a:sym typeface="Georgia"/>
              </a:defRPr>
            </a:lvl7pPr>
            <a:lvl8pPr lvl="7"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Georgia"/>
                <a:ea typeface="Georgia"/>
                <a:cs typeface="Georgia"/>
                <a:sym typeface="Georgia"/>
              </a:defRPr>
            </a:lvl8pPr>
            <a:lvl9pPr lvl="8" marR="0" rtl="0" algn="l">
              <a:lnSpc>
                <a:spcPct val="90000"/>
              </a:lnSpc>
              <a:spcBef>
                <a:spcPts val="500"/>
              </a:spcBef>
              <a:spcAft>
                <a:spcPts val="0"/>
              </a:spcAft>
              <a:buClr>
                <a:schemeClr val="lt1"/>
              </a:buClr>
              <a:buSzPts val="2000"/>
              <a:buFont typeface="Arial"/>
              <a:buNone/>
              <a:defRPr b="0" i="0" sz="2000" u="none" cap="none" strike="noStrike">
                <a:solidFill>
                  <a:schemeClr val="lt1"/>
                </a:solidFill>
                <a:latin typeface="Georgia"/>
                <a:ea typeface="Georgia"/>
                <a:cs typeface="Georgia"/>
                <a:sym typeface="Georgia"/>
              </a:defRPr>
            </a:lvl9pPr>
          </a:lstStyle>
          <a:p/>
        </p:txBody>
      </p:sp>
      <p:sp>
        <p:nvSpPr>
          <p:cNvPr id="66" name="Google Shape;66;p18"/>
          <p:cNvSpPr txBox="1"/>
          <p:nvPr>
            <p:ph idx="1" type="body"/>
          </p:nvPr>
        </p:nvSpPr>
        <p:spPr>
          <a:xfrm>
            <a:off x="839788" y="2057401"/>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lt1"/>
              </a:buClr>
              <a:buSzPts val="1600"/>
              <a:buNone/>
              <a:defRPr sz="1600"/>
            </a:lvl1pPr>
            <a:lvl2pPr indent="-228600" lvl="1" marL="914400" algn="l">
              <a:lnSpc>
                <a:spcPct val="90000"/>
              </a:lnSpc>
              <a:spcBef>
                <a:spcPts val="500"/>
              </a:spcBef>
              <a:spcAft>
                <a:spcPts val="0"/>
              </a:spcAft>
              <a:buClr>
                <a:schemeClr val="lt1"/>
              </a:buClr>
              <a:buSzPts val="1400"/>
              <a:buNone/>
              <a:defRPr sz="1400"/>
            </a:lvl2pPr>
            <a:lvl3pPr indent="-228600" lvl="2" marL="1371600" algn="l">
              <a:lnSpc>
                <a:spcPct val="90000"/>
              </a:lnSpc>
              <a:spcBef>
                <a:spcPts val="500"/>
              </a:spcBef>
              <a:spcAft>
                <a:spcPts val="0"/>
              </a:spcAft>
              <a:buClr>
                <a:schemeClr val="lt1"/>
              </a:buClr>
              <a:buSzPts val="1200"/>
              <a:buNone/>
              <a:defRPr sz="1200"/>
            </a:lvl3pPr>
            <a:lvl4pPr indent="-228600" lvl="3" marL="1828800" algn="l">
              <a:lnSpc>
                <a:spcPct val="90000"/>
              </a:lnSpc>
              <a:spcBef>
                <a:spcPts val="500"/>
              </a:spcBef>
              <a:spcAft>
                <a:spcPts val="0"/>
              </a:spcAft>
              <a:buClr>
                <a:schemeClr val="lt1"/>
              </a:buClr>
              <a:buSzPts val="1000"/>
              <a:buNone/>
              <a:defRPr sz="1000"/>
            </a:lvl4pPr>
            <a:lvl5pPr indent="-228600" lvl="4" marL="2286000" algn="l">
              <a:lnSpc>
                <a:spcPct val="90000"/>
              </a:lnSpc>
              <a:spcBef>
                <a:spcPts val="500"/>
              </a:spcBef>
              <a:spcAft>
                <a:spcPts val="0"/>
              </a:spcAft>
              <a:buClr>
                <a:schemeClr val="lt1"/>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67" name="Google Shape;6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174074"/>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rgbClr val="000000"/>
              </a:buClr>
              <a:buSzPts val="1400"/>
              <a:buFont typeface="Arial"/>
              <a:buNone/>
              <a:defRPr b="0" i="0" sz="4400" u="none" cap="none" strike="noStrike">
                <a:solidFill>
                  <a:schemeClr val="lt1"/>
                </a:solidFill>
                <a:latin typeface="Georgia"/>
                <a:ea typeface="Georgia"/>
                <a:cs typeface="Georgia"/>
                <a:sym typeface="Georgia"/>
              </a:defRPr>
            </a:lvl1pPr>
            <a:lvl2pPr lvl="1" marR="0" rtl="0" algn="l">
              <a:lnSpc>
                <a:spcPct val="90000"/>
              </a:lnSpc>
              <a:spcBef>
                <a:spcPts val="0"/>
              </a:spcBef>
              <a:spcAft>
                <a:spcPts val="0"/>
              </a:spcAft>
              <a:buClr>
                <a:srgbClr val="000000"/>
              </a:buClr>
              <a:buSzPts val="1400"/>
              <a:buFont typeface="Arial"/>
              <a:buNone/>
              <a:defRPr b="0" i="0" sz="4400" u="none" cap="none" strike="noStrike">
                <a:solidFill>
                  <a:schemeClr val="lt1"/>
                </a:solidFill>
                <a:latin typeface="Georgia"/>
                <a:ea typeface="Georgia"/>
                <a:cs typeface="Georgia"/>
                <a:sym typeface="Georgia"/>
              </a:defRPr>
            </a:lvl2pPr>
            <a:lvl3pPr lvl="2" marR="0" rtl="0" algn="l">
              <a:lnSpc>
                <a:spcPct val="90000"/>
              </a:lnSpc>
              <a:spcBef>
                <a:spcPts val="0"/>
              </a:spcBef>
              <a:spcAft>
                <a:spcPts val="0"/>
              </a:spcAft>
              <a:buClr>
                <a:srgbClr val="000000"/>
              </a:buClr>
              <a:buSzPts val="1400"/>
              <a:buFont typeface="Arial"/>
              <a:buNone/>
              <a:defRPr b="0" i="0" sz="4400" u="none" cap="none" strike="noStrike">
                <a:solidFill>
                  <a:schemeClr val="lt1"/>
                </a:solidFill>
                <a:latin typeface="Georgia"/>
                <a:ea typeface="Georgia"/>
                <a:cs typeface="Georgia"/>
                <a:sym typeface="Georgia"/>
              </a:defRPr>
            </a:lvl3pPr>
            <a:lvl4pPr lvl="3" marR="0" rtl="0" algn="l">
              <a:lnSpc>
                <a:spcPct val="90000"/>
              </a:lnSpc>
              <a:spcBef>
                <a:spcPts val="0"/>
              </a:spcBef>
              <a:spcAft>
                <a:spcPts val="0"/>
              </a:spcAft>
              <a:buClr>
                <a:srgbClr val="000000"/>
              </a:buClr>
              <a:buSzPts val="1400"/>
              <a:buFont typeface="Arial"/>
              <a:buNone/>
              <a:defRPr b="0" i="0" sz="4400" u="none" cap="none" strike="noStrike">
                <a:solidFill>
                  <a:schemeClr val="lt1"/>
                </a:solidFill>
                <a:latin typeface="Georgia"/>
                <a:ea typeface="Georgia"/>
                <a:cs typeface="Georgia"/>
                <a:sym typeface="Georgia"/>
              </a:defRPr>
            </a:lvl4pPr>
            <a:lvl5pPr lvl="4" marR="0" rtl="0" algn="l">
              <a:lnSpc>
                <a:spcPct val="90000"/>
              </a:lnSpc>
              <a:spcBef>
                <a:spcPts val="0"/>
              </a:spcBef>
              <a:spcAft>
                <a:spcPts val="0"/>
              </a:spcAft>
              <a:buClr>
                <a:srgbClr val="000000"/>
              </a:buClr>
              <a:buSzPts val="1400"/>
              <a:buFont typeface="Arial"/>
              <a:buNone/>
              <a:defRPr b="0" i="0" sz="4400" u="none" cap="none" strike="noStrike">
                <a:solidFill>
                  <a:schemeClr val="lt1"/>
                </a:solidFill>
                <a:latin typeface="Georgia"/>
                <a:ea typeface="Georgia"/>
                <a:cs typeface="Georgia"/>
                <a:sym typeface="Georgia"/>
              </a:defRPr>
            </a:lvl5pPr>
            <a:lvl6pPr lvl="5" marR="0" rtl="0" algn="l">
              <a:lnSpc>
                <a:spcPct val="90000"/>
              </a:lnSpc>
              <a:spcBef>
                <a:spcPts val="0"/>
              </a:spcBef>
              <a:spcAft>
                <a:spcPts val="0"/>
              </a:spcAft>
              <a:buClr>
                <a:srgbClr val="000000"/>
              </a:buClr>
              <a:buSzPts val="1400"/>
              <a:buFont typeface="Arial"/>
              <a:buNone/>
              <a:defRPr b="0" i="0" sz="4400" u="none" cap="none" strike="noStrike">
                <a:solidFill>
                  <a:schemeClr val="lt1"/>
                </a:solidFill>
                <a:latin typeface="Georgia"/>
                <a:ea typeface="Georgia"/>
                <a:cs typeface="Georgia"/>
                <a:sym typeface="Georgia"/>
              </a:defRPr>
            </a:lvl6pPr>
            <a:lvl7pPr lvl="6" marR="0" rtl="0" algn="l">
              <a:lnSpc>
                <a:spcPct val="90000"/>
              </a:lnSpc>
              <a:spcBef>
                <a:spcPts val="0"/>
              </a:spcBef>
              <a:spcAft>
                <a:spcPts val="0"/>
              </a:spcAft>
              <a:buClr>
                <a:srgbClr val="000000"/>
              </a:buClr>
              <a:buSzPts val="1400"/>
              <a:buFont typeface="Arial"/>
              <a:buNone/>
              <a:defRPr b="0" i="0" sz="4400" u="none" cap="none" strike="noStrike">
                <a:solidFill>
                  <a:schemeClr val="lt1"/>
                </a:solidFill>
                <a:latin typeface="Georgia"/>
                <a:ea typeface="Georgia"/>
                <a:cs typeface="Georgia"/>
                <a:sym typeface="Georgia"/>
              </a:defRPr>
            </a:lvl7pPr>
            <a:lvl8pPr lvl="7" marR="0" rtl="0" algn="l">
              <a:lnSpc>
                <a:spcPct val="90000"/>
              </a:lnSpc>
              <a:spcBef>
                <a:spcPts val="0"/>
              </a:spcBef>
              <a:spcAft>
                <a:spcPts val="0"/>
              </a:spcAft>
              <a:buClr>
                <a:srgbClr val="000000"/>
              </a:buClr>
              <a:buSzPts val="1400"/>
              <a:buFont typeface="Arial"/>
              <a:buNone/>
              <a:defRPr b="0" i="0" sz="4400" u="none" cap="none" strike="noStrike">
                <a:solidFill>
                  <a:schemeClr val="lt1"/>
                </a:solidFill>
                <a:latin typeface="Georgia"/>
                <a:ea typeface="Georgia"/>
                <a:cs typeface="Georgia"/>
                <a:sym typeface="Georgia"/>
              </a:defRPr>
            </a:lvl8pPr>
            <a:lvl9pPr lvl="8" marR="0" rtl="0" algn="l">
              <a:lnSpc>
                <a:spcPct val="90000"/>
              </a:lnSpc>
              <a:spcBef>
                <a:spcPts val="0"/>
              </a:spcBef>
              <a:spcAft>
                <a:spcPts val="0"/>
              </a:spcAft>
              <a:buClr>
                <a:srgbClr val="000000"/>
              </a:buClr>
              <a:buSzPts val="1400"/>
              <a:buFont typeface="Arial"/>
              <a:buNone/>
              <a:defRPr b="0" i="0" sz="4400" u="none" cap="none" strike="noStrike">
                <a:solidFill>
                  <a:schemeClr val="lt1"/>
                </a:solidFill>
                <a:latin typeface="Georgia"/>
                <a:ea typeface="Georgia"/>
                <a:cs typeface="Georgia"/>
                <a:sym typeface="Georgia"/>
              </a:defRPr>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Georgia"/>
                <a:ea typeface="Georgia"/>
                <a:cs typeface="Georgia"/>
                <a:sym typeface="Georgia"/>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Georgia"/>
                <a:ea typeface="Georgia"/>
                <a:cs typeface="Georgia"/>
                <a:sym typeface="Georgia"/>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Georgia"/>
                <a:ea typeface="Georgia"/>
                <a:cs typeface="Georgia"/>
                <a:sym typeface="Georgia"/>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Georgia"/>
                <a:ea typeface="Georgia"/>
                <a:cs typeface="Georgia"/>
                <a:sym typeface="Georgia"/>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Georgia"/>
                <a:ea typeface="Georgia"/>
                <a:cs typeface="Georgia"/>
                <a:sym typeface="Georgia"/>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Georgia"/>
                <a:ea typeface="Georgia"/>
                <a:cs typeface="Georgia"/>
                <a:sym typeface="Georgia"/>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Georgia"/>
                <a:ea typeface="Georgia"/>
                <a:cs typeface="Georgia"/>
                <a:sym typeface="Georgia"/>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Georgia"/>
                <a:ea typeface="Georgia"/>
                <a:cs typeface="Georgia"/>
                <a:sym typeface="Georgia"/>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Georgia"/>
                <a:ea typeface="Georgia"/>
                <a:cs typeface="Georgia"/>
                <a:sym typeface="Georgia"/>
              </a:defRPr>
            </a:lvl9pPr>
          </a:lstStyle>
          <a:p/>
        </p:txBody>
      </p:sp>
      <p:sp>
        <p:nvSpPr>
          <p:cNvPr id="12" name="Google Shape;1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B2CDEC"/>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13" name="Google Shape;1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B2CDEC"/>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14" name="Google Shape;1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B2CDEC"/>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
          <p:cNvSpPr txBox="1"/>
          <p:nvPr>
            <p:ph type="ctrTitle"/>
          </p:nvPr>
        </p:nvSpPr>
        <p:spPr>
          <a:xfrm>
            <a:off x="261938" y="2146300"/>
            <a:ext cx="11606212" cy="1736725"/>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SzPct val="25925"/>
              <a:buNone/>
            </a:pPr>
            <a:r>
              <a:rPr lang="en-US">
                <a:solidFill>
                  <a:schemeClr val="accent1"/>
                </a:solidFill>
              </a:rPr>
              <a:t>Using a Research Matrix</a:t>
            </a:r>
            <a:br>
              <a:rPr lang="en-US">
                <a:solidFill>
                  <a:schemeClr val="accent6"/>
                </a:solidFill>
              </a:rPr>
            </a:br>
            <a:endParaRPr>
              <a:solidFill>
                <a:schemeClr val="accent6"/>
              </a:solidFill>
            </a:endParaRPr>
          </a:p>
        </p:txBody>
      </p:sp>
      <p:sp>
        <p:nvSpPr>
          <p:cNvPr id="87" name="Google Shape;87;p1"/>
          <p:cNvSpPr txBox="1"/>
          <p:nvPr>
            <p:ph idx="1" type="subTitle"/>
          </p:nvPr>
        </p:nvSpPr>
        <p:spPr>
          <a:xfrm>
            <a:off x="1352550" y="4138613"/>
            <a:ext cx="9424988" cy="1278118"/>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accent6"/>
              </a:buClr>
              <a:buSzPts val="2400"/>
              <a:buNone/>
            </a:pPr>
            <a:r>
              <a:rPr lang="en-US">
                <a:solidFill>
                  <a:schemeClr val="accent6"/>
                </a:solidFill>
              </a:rPr>
              <a:t>Hillary A. H. Richardson</a:t>
            </a:r>
            <a:endParaRPr/>
          </a:p>
          <a:p>
            <a:pPr indent="0" lvl="0" marL="0" rtl="0" algn="ctr">
              <a:lnSpc>
                <a:spcPct val="90000"/>
              </a:lnSpc>
              <a:spcBef>
                <a:spcPts val="1000"/>
              </a:spcBef>
              <a:spcAft>
                <a:spcPts val="0"/>
              </a:spcAft>
              <a:buClr>
                <a:schemeClr val="accent6"/>
              </a:buClr>
              <a:buSzPts val="2400"/>
              <a:buNone/>
            </a:pPr>
            <a:r>
              <a:rPr lang="en-US">
                <a:solidFill>
                  <a:schemeClr val="accent6"/>
                </a:solidFill>
              </a:rPr>
              <a:t>Assistant Professor/Coordinator of Undergraduate Research</a:t>
            </a:r>
            <a:endParaRPr/>
          </a:p>
        </p:txBody>
      </p:sp>
      <p:sp>
        <p:nvSpPr>
          <p:cNvPr id="88" name="Google Shape;88;p1"/>
          <p:cNvSpPr/>
          <p:nvPr/>
        </p:nvSpPr>
        <p:spPr>
          <a:xfrm>
            <a:off x="0" y="3513221"/>
            <a:ext cx="12192000" cy="369804"/>
          </a:xfrm>
          <a:prstGeom prst="rect">
            <a:avLst/>
          </a:prstGeom>
          <a:solidFill>
            <a:schemeClr val="lt1"/>
          </a:solidFill>
          <a:ln cap="flat" cmpd="sng" w="12700">
            <a:solidFill>
              <a:srgbClr val="BABAB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89" name="Google Shape;89;p1"/>
          <p:cNvPicPr preferRelativeResize="0"/>
          <p:nvPr/>
        </p:nvPicPr>
        <p:blipFill rotWithShape="1">
          <a:blip r:embed="rId3">
            <a:alphaModFix/>
          </a:blip>
          <a:srcRect b="0" l="0" r="0" t="0"/>
          <a:stretch/>
        </p:blipFill>
        <p:spPr>
          <a:xfrm>
            <a:off x="4636294" y="5059543"/>
            <a:ext cx="2857500" cy="714375"/>
          </a:xfrm>
          <a:prstGeom prst="rect">
            <a:avLst/>
          </a:prstGeom>
          <a:noFill/>
          <a:ln>
            <a:noFill/>
          </a:ln>
        </p:spPr>
      </p:pic>
      <p:pic>
        <p:nvPicPr>
          <p:cNvPr id="90" name="Google Shape;90;p1"/>
          <p:cNvPicPr preferRelativeResize="0"/>
          <p:nvPr/>
        </p:nvPicPr>
        <p:blipFill>
          <a:blip r:embed="rId4">
            <a:alphaModFix/>
          </a:blip>
          <a:stretch>
            <a:fillRect/>
          </a:stretch>
        </p:blipFill>
        <p:spPr>
          <a:xfrm>
            <a:off x="5571125" y="6010900"/>
            <a:ext cx="1049755" cy="3698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d413dbfffe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a:t>Step 1: </a:t>
            </a:r>
            <a:r>
              <a:rPr lang="en-US"/>
              <a:t>Observe</a:t>
            </a:r>
            <a:endParaRPr/>
          </a:p>
        </p:txBody>
      </p:sp>
      <p:sp>
        <p:nvSpPr>
          <p:cNvPr id="96" name="Google Shape;96;gd413dbfffe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7012" lvl="0" marL="227012" rtl="0" algn="l">
              <a:lnSpc>
                <a:spcPct val="90000"/>
              </a:lnSpc>
              <a:spcBef>
                <a:spcPts val="0"/>
              </a:spcBef>
              <a:spcAft>
                <a:spcPts val="0"/>
              </a:spcAft>
              <a:buClr>
                <a:schemeClr val="lt1"/>
              </a:buClr>
              <a:buSzPts val="2800"/>
              <a:buChar char="•"/>
            </a:pPr>
            <a:r>
              <a:rPr lang="en-US">
                <a:solidFill>
                  <a:schemeClr val="lt1"/>
                </a:solidFill>
              </a:rPr>
              <a:t>What are the basics of this piece?</a:t>
            </a:r>
            <a:endParaRPr/>
          </a:p>
          <a:p>
            <a:pPr indent="-227012" lvl="1" marL="684212" rtl="0" algn="l">
              <a:lnSpc>
                <a:spcPct val="90000"/>
              </a:lnSpc>
              <a:spcBef>
                <a:spcPts val="500"/>
              </a:spcBef>
              <a:spcAft>
                <a:spcPts val="0"/>
              </a:spcAft>
              <a:buClr>
                <a:schemeClr val="accent6"/>
              </a:buClr>
              <a:buSzPts val="2400"/>
              <a:buChar char="•"/>
            </a:pPr>
            <a:r>
              <a:rPr lang="en-US"/>
              <a:t>Artist/creator</a:t>
            </a:r>
            <a:endParaRPr/>
          </a:p>
          <a:p>
            <a:pPr indent="-227012" lvl="1" marL="684212" rtl="0" algn="l">
              <a:lnSpc>
                <a:spcPct val="90000"/>
              </a:lnSpc>
              <a:spcBef>
                <a:spcPts val="500"/>
              </a:spcBef>
              <a:spcAft>
                <a:spcPts val="0"/>
              </a:spcAft>
              <a:buClr>
                <a:schemeClr val="accent6"/>
              </a:buClr>
              <a:buSzPts val="2400"/>
              <a:buChar char="•"/>
            </a:pPr>
            <a:r>
              <a:rPr lang="en-US"/>
              <a:t>Date it was created</a:t>
            </a:r>
            <a:endParaRPr/>
          </a:p>
          <a:p>
            <a:pPr indent="-227012" lvl="1" marL="684212" rtl="0" algn="l">
              <a:lnSpc>
                <a:spcPct val="90000"/>
              </a:lnSpc>
              <a:spcBef>
                <a:spcPts val="500"/>
              </a:spcBef>
              <a:spcAft>
                <a:spcPts val="0"/>
              </a:spcAft>
              <a:buClr>
                <a:schemeClr val="accent6"/>
              </a:buClr>
              <a:buSzPts val="2400"/>
              <a:buChar char="•"/>
            </a:pPr>
            <a:r>
              <a:rPr lang="en-US"/>
              <a:t>Medium/artistic elements/genre</a:t>
            </a:r>
            <a:endParaRPr/>
          </a:p>
          <a:p>
            <a:pPr indent="-227012" lvl="0" marL="227012" rtl="0" algn="l">
              <a:lnSpc>
                <a:spcPct val="90000"/>
              </a:lnSpc>
              <a:spcBef>
                <a:spcPts val="1000"/>
              </a:spcBef>
              <a:spcAft>
                <a:spcPts val="0"/>
              </a:spcAft>
              <a:buClr>
                <a:schemeClr val="accent6"/>
              </a:buClr>
              <a:buSzPts val="2800"/>
              <a:buChar char="•"/>
            </a:pPr>
            <a:r>
              <a:rPr lang="en-US"/>
              <a:t>What is </a:t>
            </a:r>
            <a:r>
              <a:rPr lang="en-US">
                <a:solidFill>
                  <a:schemeClr val="lt1"/>
                </a:solidFill>
              </a:rPr>
              <a:t>intriguing</a:t>
            </a:r>
            <a:r>
              <a:rPr lang="en-US"/>
              <a:t> to you?</a:t>
            </a:r>
            <a:endParaRPr/>
          </a:p>
          <a:p>
            <a:pPr indent="-227012" lvl="0" marL="227012" rtl="0" algn="l">
              <a:lnSpc>
                <a:spcPct val="90000"/>
              </a:lnSpc>
              <a:spcBef>
                <a:spcPts val="1000"/>
              </a:spcBef>
              <a:spcAft>
                <a:spcPts val="0"/>
              </a:spcAft>
              <a:buClr>
                <a:schemeClr val="accent6"/>
              </a:buClr>
              <a:buSzPts val="2800"/>
              <a:buChar char="•"/>
            </a:pPr>
            <a:r>
              <a:rPr lang="en-US"/>
              <a:t>Notice something </a:t>
            </a:r>
            <a:r>
              <a:rPr lang="en-US">
                <a:solidFill>
                  <a:schemeClr val="lt1"/>
                </a:solidFill>
              </a:rPr>
              <a:t>small</a:t>
            </a:r>
            <a:r>
              <a:rPr lang="en-US"/>
              <a:t>, but </a:t>
            </a:r>
            <a:r>
              <a:rPr lang="en-US">
                <a:solidFill>
                  <a:schemeClr val="lt1"/>
                </a:solidFill>
              </a:rPr>
              <a:t>interesting</a:t>
            </a:r>
            <a:endParaRPr/>
          </a:p>
          <a:p>
            <a:pPr indent="-227012" lvl="0" marL="227012" rtl="0" algn="l">
              <a:lnSpc>
                <a:spcPct val="90000"/>
              </a:lnSpc>
              <a:spcBef>
                <a:spcPts val="1000"/>
              </a:spcBef>
              <a:spcAft>
                <a:spcPts val="0"/>
              </a:spcAft>
              <a:buClr>
                <a:schemeClr val="accent6"/>
              </a:buClr>
              <a:buSzPts val="2800"/>
              <a:buChar char="•"/>
            </a:pPr>
            <a:r>
              <a:rPr lang="en-US"/>
              <a:t>Does the piece spark </a:t>
            </a:r>
            <a:r>
              <a:rPr lang="en-US">
                <a:solidFill>
                  <a:schemeClr val="lt1"/>
                </a:solidFill>
              </a:rPr>
              <a:t>feelings</a:t>
            </a:r>
            <a:r>
              <a:rPr lang="en-US"/>
              <a:t> or </a:t>
            </a:r>
            <a:r>
              <a:rPr lang="en-US">
                <a:solidFill>
                  <a:schemeClr val="lt1"/>
                </a:solidFill>
              </a:rPr>
              <a:t>thoughts </a:t>
            </a:r>
            <a:r>
              <a:rPr lang="en-US"/>
              <a:t>for you?</a:t>
            </a:r>
            <a:endParaRPr/>
          </a:p>
          <a:p>
            <a:pPr indent="-227012" lvl="0" marL="227012" rtl="0" algn="l">
              <a:lnSpc>
                <a:spcPct val="90000"/>
              </a:lnSpc>
              <a:spcBef>
                <a:spcPts val="1000"/>
              </a:spcBef>
              <a:spcAft>
                <a:spcPts val="0"/>
              </a:spcAft>
              <a:buClr>
                <a:schemeClr val="accent6"/>
              </a:buClr>
              <a:buSzPts val="2800"/>
              <a:buChar char="•"/>
            </a:pPr>
            <a:r>
              <a:rPr lang="en-US"/>
              <a:t>Does it reflect or hint at </a:t>
            </a:r>
            <a:r>
              <a:rPr lang="en-US">
                <a:solidFill>
                  <a:schemeClr val="lt1"/>
                </a:solidFill>
              </a:rPr>
              <a:t>societal movements </a:t>
            </a:r>
            <a:r>
              <a:rPr lang="en-US"/>
              <a:t>or </a:t>
            </a:r>
            <a:r>
              <a:rPr lang="en-US">
                <a:solidFill>
                  <a:schemeClr val="lt1"/>
                </a:solidFill>
              </a:rPr>
              <a:t>ongoing conversations</a:t>
            </a:r>
            <a:r>
              <a:rPr lang="en-US"/>
              <a:t>?</a:t>
            </a:r>
            <a:endParaRPr/>
          </a:p>
          <a:p>
            <a:pPr indent="-49212" lvl="0" marL="227012" rtl="0" algn="l">
              <a:lnSpc>
                <a:spcPct val="90000"/>
              </a:lnSpc>
              <a:spcBef>
                <a:spcPts val="1000"/>
              </a:spcBef>
              <a:spcAft>
                <a:spcPts val="0"/>
              </a:spcAft>
              <a:buClr>
                <a:schemeClr val="accent6"/>
              </a:buClr>
              <a:buSzPts val="2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d226cc4a67_0_9"/>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SzPts val="1400"/>
              <a:buNone/>
            </a:pPr>
            <a:r>
              <a:rPr lang="en-US"/>
              <a:t>Step 2: Brainstorm</a:t>
            </a:r>
            <a:endParaRPr/>
          </a:p>
        </p:txBody>
      </p:sp>
      <p:sp>
        <p:nvSpPr>
          <p:cNvPr id="103" name="Google Shape;103;gd226cc4a67_0_9"/>
          <p:cNvSpPr txBox="1"/>
          <p:nvPr>
            <p:ph idx="1" type="body"/>
          </p:nvPr>
        </p:nvSpPr>
        <p:spPr>
          <a:xfrm>
            <a:off x="838200" y="1825625"/>
            <a:ext cx="7270500" cy="4351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2"/>
              </a:buClr>
              <a:buSzPts val="2800"/>
              <a:buFont typeface="Arial"/>
              <a:buNone/>
            </a:pPr>
            <a:r>
              <a:rPr lang="en-US">
                <a:solidFill>
                  <a:schemeClr val="lt2"/>
                </a:solidFill>
              </a:rPr>
              <a:t>What you want to say about a work is likely </a:t>
            </a:r>
            <a:r>
              <a:rPr lang="en-US">
                <a:solidFill>
                  <a:schemeClr val="lt1"/>
                </a:solidFill>
              </a:rPr>
              <a:t>known</a:t>
            </a:r>
            <a:r>
              <a:rPr lang="en-US">
                <a:solidFill>
                  <a:schemeClr val="lt2"/>
                </a:solidFill>
              </a:rPr>
              <a:t>. How this item fits into a broader scope of your topic may be </a:t>
            </a:r>
            <a:r>
              <a:rPr lang="en-US">
                <a:solidFill>
                  <a:schemeClr val="lt1"/>
                </a:solidFill>
              </a:rPr>
              <a:t>unknown</a:t>
            </a:r>
            <a:r>
              <a:rPr lang="en-US">
                <a:solidFill>
                  <a:schemeClr val="lt2"/>
                </a:solidFill>
              </a:rPr>
              <a:t>. To help answer your questions above you’ll need the help of other sources. Generate questions based on your observations, then brainstorm </a:t>
            </a:r>
            <a:r>
              <a:rPr lang="en-US">
                <a:solidFill>
                  <a:schemeClr val="lt1"/>
                </a:solidFill>
              </a:rPr>
              <a:t>keywords</a:t>
            </a:r>
            <a:r>
              <a:rPr lang="en-US">
                <a:solidFill>
                  <a:schemeClr val="lt2"/>
                </a:solidFill>
              </a:rPr>
              <a:t> to help you research the answer those questions.</a:t>
            </a:r>
            <a:endParaRPr>
              <a:solidFill>
                <a:schemeClr val="lt2"/>
              </a:solidFill>
            </a:endParaRPr>
          </a:p>
          <a:p>
            <a:pPr indent="0" lvl="0" marL="0" rtl="0" algn="l">
              <a:lnSpc>
                <a:spcPct val="90000"/>
              </a:lnSpc>
              <a:spcBef>
                <a:spcPts val="1000"/>
              </a:spcBef>
              <a:spcAft>
                <a:spcPts val="0"/>
              </a:spcAft>
              <a:buSzPts val="2800"/>
              <a:buNone/>
            </a:pPr>
            <a:r>
              <a:t/>
            </a:r>
            <a:endParaRPr/>
          </a:p>
        </p:txBody>
      </p:sp>
      <p:pic>
        <p:nvPicPr>
          <p:cNvPr descr="https://lh6.googleusercontent.com/8RqM2XlPIaoMr-C9zs_DnefcRA_1n1f0lzyMtyXBHBHxWuXyDKNp4ZIUnx16sMju-oNokVDjDpyRPGCtmWihdn5t8fH-tw_3EdZClnjo-w_7YPfG2MWbEzP1pLeVgJEjvYK5U-zJ3MQ" id="104" name="Google Shape;104;gd226cc4a67_0_9"/>
          <p:cNvPicPr preferRelativeResize="0"/>
          <p:nvPr/>
        </p:nvPicPr>
        <p:blipFill rotWithShape="1">
          <a:blip r:embed="rId3">
            <a:alphaModFix/>
          </a:blip>
          <a:srcRect b="0" l="0" r="0" t="0"/>
          <a:stretch/>
        </p:blipFill>
        <p:spPr>
          <a:xfrm>
            <a:off x="8363464" y="1790700"/>
            <a:ext cx="3276600" cy="3276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d413dbfffe_0_156"/>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n-US"/>
              <a:t>Step 3: </a:t>
            </a:r>
            <a:endParaRPr/>
          </a:p>
        </p:txBody>
      </p:sp>
      <p:sp>
        <p:nvSpPr>
          <p:cNvPr id="110" name="Google Shape;110;gd413dbfffe_0_156"/>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Autofit/>
          </a:bodyPr>
          <a:lstStyle/>
          <a:p>
            <a:pPr indent="-227012" lvl="0" marL="227012" rtl="0" algn="l">
              <a:lnSpc>
                <a:spcPct val="90000"/>
              </a:lnSpc>
              <a:spcBef>
                <a:spcPts val="0"/>
              </a:spcBef>
              <a:spcAft>
                <a:spcPts val="0"/>
              </a:spcAft>
              <a:buClr>
                <a:schemeClr val="lt1"/>
              </a:buClr>
              <a:buSzPts val="2800"/>
              <a:buChar char="•"/>
            </a:pPr>
            <a:r>
              <a:rPr lang="en-US">
                <a:solidFill>
                  <a:schemeClr val="lt1"/>
                </a:solidFill>
              </a:rPr>
              <a:t>What are the basics of this piece?</a:t>
            </a:r>
            <a:endParaRPr/>
          </a:p>
          <a:p>
            <a:pPr indent="-227012" lvl="1" marL="684212" rtl="0" algn="l">
              <a:lnSpc>
                <a:spcPct val="90000"/>
              </a:lnSpc>
              <a:spcBef>
                <a:spcPts val="500"/>
              </a:spcBef>
              <a:spcAft>
                <a:spcPts val="0"/>
              </a:spcAft>
              <a:buClr>
                <a:schemeClr val="accent6"/>
              </a:buClr>
              <a:buSzPts val="2400"/>
              <a:buChar char="•"/>
            </a:pPr>
            <a:r>
              <a:rPr lang="en-US"/>
              <a:t>Artist/creator</a:t>
            </a:r>
            <a:endParaRPr/>
          </a:p>
          <a:p>
            <a:pPr indent="-227012" lvl="1" marL="684212" rtl="0" algn="l">
              <a:lnSpc>
                <a:spcPct val="90000"/>
              </a:lnSpc>
              <a:spcBef>
                <a:spcPts val="500"/>
              </a:spcBef>
              <a:spcAft>
                <a:spcPts val="0"/>
              </a:spcAft>
              <a:buClr>
                <a:schemeClr val="accent6"/>
              </a:buClr>
              <a:buSzPts val="2400"/>
              <a:buChar char="•"/>
            </a:pPr>
            <a:r>
              <a:rPr lang="en-US"/>
              <a:t>Date it was created</a:t>
            </a:r>
            <a:endParaRPr/>
          </a:p>
          <a:p>
            <a:pPr indent="-227012" lvl="1" marL="684212" rtl="0" algn="l">
              <a:lnSpc>
                <a:spcPct val="90000"/>
              </a:lnSpc>
              <a:spcBef>
                <a:spcPts val="500"/>
              </a:spcBef>
              <a:spcAft>
                <a:spcPts val="0"/>
              </a:spcAft>
              <a:buClr>
                <a:schemeClr val="accent6"/>
              </a:buClr>
              <a:buSzPts val="2400"/>
              <a:buChar char="•"/>
            </a:pPr>
            <a:r>
              <a:rPr lang="en-US"/>
              <a:t>Medium/artistic elements/genre</a:t>
            </a:r>
            <a:endParaRPr/>
          </a:p>
          <a:p>
            <a:pPr indent="-227012" lvl="0" marL="227012" rtl="0" algn="l">
              <a:lnSpc>
                <a:spcPct val="90000"/>
              </a:lnSpc>
              <a:spcBef>
                <a:spcPts val="1000"/>
              </a:spcBef>
              <a:spcAft>
                <a:spcPts val="0"/>
              </a:spcAft>
              <a:buClr>
                <a:schemeClr val="accent6"/>
              </a:buClr>
              <a:buSzPts val="2800"/>
              <a:buChar char="•"/>
            </a:pPr>
            <a:r>
              <a:rPr lang="en-US"/>
              <a:t>What is </a:t>
            </a:r>
            <a:r>
              <a:rPr lang="en-US">
                <a:solidFill>
                  <a:schemeClr val="lt1"/>
                </a:solidFill>
              </a:rPr>
              <a:t>intriguing</a:t>
            </a:r>
            <a:r>
              <a:rPr lang="en-US"/>
              <a:t> to you?</a:t>
            </a:r>
            <a:endParaRPr/>
          </a:p>
          <a:p>
            <a:pPr indent="-227012" lvl="0" marL="227012" rtl="0" algn="l">
              <a:lnSpc>
                <a:spcPct val="90000"/>
              </a:lnSpc>
              <a:spcBef>
                <a:spcPts val="1000"/>
              </a:spcBef>
              <a:spcAft>
                <a:spcPts val="0"/>
              </a:spcAft>
              <a:buClr>
                <a:schemeClr val="accent6"/>
              </a:buClr>
              <a:buSzPts val="2800"/>
              <a:buChar char="•"/>
            </a:pPr>
            <a:r>
              <a:rPr lang="en-US"/>
              <a:t>Notice something </a:t>
            </a:r>
            <a:r>
              <a:rPr lang="en-US">
                <a:solidFill>
                  <a:schemeClr val="lt1"/>
                </a:solidFill>
              </a:rPr>
              <a:t>small</a:t>
            </a:r>
            <a:r>
              <a:rPr lang="en-US"/>
              <a:t>, but </a:t>
            </a:r>
            <a:r>
              <a:rPr lang="en-US">
                <a:solidFill>
                  <a:schemeClr val="lt1"/>
                </a:solidFill>
              </a:rPr>
              <a:t>interesting</a:t>
            </a:r>
            <a:endParaRPr/>
          </a:p>
          <a:p>
            <a:pPr indent="-227012" lvl="0" marL="227012" rtl="0" algn="l">
              <a:lnSpc>
                <a:spcPct val="90000"/>
              </a:lnSpc>
              <a:spcBef>
                <a:spcPts val="1000"/>
              </a:spcBef>
              <a:spcAft>
                <a:spcPts val="0"/>
              </a:spcAft>
              <a:buClr>
                <a:schemeClr val="accent6"/>
              </a:buClr>
              <a:buSzPts val="2800"/>
              <a:buChar char="•"/>
            </a:pPr>
            <a:r>
              <a:rPr lang="en-US"/>
              <a:t>Does the piece spark </a:t>
            </a:r>
            <a:r>
              <a:rPr lang="en-US">
                <a:solidFill>
                  <a:schemeClr val="lt1"/>
                </a:solidFill>
              </a:rPr>
              <a:t>feelings</a:t>
            </a:r>
            <a:r>
              <a:rPr lang="en-US"/>
              <a:t> or </a:t>
            </a:r>
            <a:r>
              <a:rPr lang="en-US">
                <a:solidFill>
                  <a:schemeClr val="lt1"/>
                </a:solidFill>
              </a:rPr>
              <a:t>thoughts </a:t>
            </a:r>
            <a:r>
              <a:rPr lang="en-US"/>
              <a:t>for you?</a:t>
            </a:r>
            <a:endParaRPr/>
          </a:p>
          <a:p>
            <a:pPr indent="-227012" lvl="0" marL="227012" rtl="0" algn="l">
              <a:lnSpc>
                <a:spcPct val="90000"/>
              </a:lnSpc>
              <a:spcBef>
                <a:spcPts val="1000"/>
              </a:spcBef>
              <a:spcAft>
                <a:spcPts val="0"/>
              </a:spcAft>
              <a:buClr>
                <a:schemeClr val="accent6"/>
              </a:buClr>
              <a:buSzPts val="2800"/>
              <a:buChar char="•"/>
            </a:pPr>
            <a:r>
              <a:rPr lang="en-US"/>
              <a:t>Does it reflect or hint at </a:t>
            </a:r>
            <a:r>
              <a:rPr lang="en-US">
                <a:solidFill>
                  <a:schemeClr val="lt1"/>
                </a:solidFill>
              </a:rPr>
              <a:t>societal movements </a:t>
            </a:r>
            <a:r>
              <a:rPr lang="en-US"/>
              <a:t>or </a:t>
            </a:r>
            <a:r>
              <a:rPr lang="en-US">
                <a:solidFill>
                  <a:schemeClr val="lt1"/>
                </a:solidFill>
              </a:rPr>
              <a:t>ongoing conversations</a:t>
            </a:r>
            <a:r>
              <a:rPr lang="en-US"/>
              <a:t>?</a:t>
            </a:r>
            <a:endParaRPr/>
          </a:p>
          <a:p>
            <a:pPr indent="-49212" lvl="0" marL="227012" rtl="0" algn="l">
              <a:lnSpc>
                <a:spcPct val="90000"/>
              </a:lnSpc>
              <a:spcBef>
                <a:spcPts val="1000"/>
              </a:spcBef>
              <a:spcAft>
                <a:spcPts val="0"/>
              </a:spcAft>
              <a:buClr>
                <a:schemeClr val="accent6"/>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wtheme">
  <a:themeElements>
    <a:clrScheme name="Custom 1">
      <a:dk1>
        <a:srgbClr val="174074"/>
      </a:dk1>
      <a:lt1>
        <a:srgbClr val="8DB9E5"/>
      </a:lt1>
      <a:dk2>
        <a:srgbClr val="242852"/>
      </a:dk2>
      <a:lt2>
        <a:srgbClr val="FFFFFF"/>
      </a:lt2>
      <a:accent1>
        <a:srgbClr val="B5BF00"/>
      </a:accent1>
      <a:accent2>
        <a:srgbClr val="FFD451"/>
      </a:accent2>
      <a:accent3>
        <a:srgbClr val="F3F4DB"/>
      </a:accent3>
      <a:accent4>
        <a:srgbClr val="D6D6D4"/>
      </a:accent4>
      <a:accent5>
        <a:srgbClr val="FFFFFF"/>
      </a:accent5>
      <a:accent6>
        <a:srgbClr val="FFFFFF"/>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2013-11-07T16:16:52Z</dcterms:created>
  <dc:creator>Vicari Vollmar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0x0101009B0DF1FB0ABEE249ADE30E16273C3A22</vt:lpwstr>
  </property>
</Properties>
</file>