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65" r:id="rId4"/>
    <p:sldId id="259" r:id="rId5"/>
    <p:sldId id="260" r:id="rId6"/>
    <p:sldId id="261" r:id="rId7"/>
    <p:sldId id="258" r:id="rId8"/>
    <p:sldId id="264" r:id="rId9"/>
    <p:sldId id="256" r:id="rId10"/>
    <p:sldId id="26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03" autoAdjust="0"/>
  </p:normalViewPr>
  <p:slideViewPr>
    <p:cSldViewPr>
      <p:cViewPr varScale="1">
        <p:scale>
          <a:sx n="103" d="100"/>
          <a:sy n="103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C101-CB15-46B2-8274-5945D27D669F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967ED-FD9C-41B8-A59E-6AB88D1E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3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Trump acceptance speech</a:t>
            </a:r>
          </a:p>
          <a:p>
            <a:r>
              <a:rPr lang="en-US" smtClean="0"/>
              <a:t>https://www.youtube.com/watch?v=owuq_An4cnk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67ED-FD9C-41B8-A59E-6AB88D1E4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things</a:t>
            </a:r>
            <a:r>
              <a:rPr lang="en-US" baseline="0" dirty="0" smtClean="0"/>
              <a:t> you don’t know about Twitter</a:t>
            </a:r>
          </a:p>
          <a:p>
            <a:r>
              <a:rPr lang="en-US" dirty="0" smtClean="0"/>
              <a:t>https://www.youtube.com/watch?v=0-VLNiEbDRo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67ED-FD9C-41B8-A59E-6AB88D1E4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0CC1-4FA8-4B07-8795-20BDE6AD9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Metaphors explained</a:t>
            </a:r>
          </a:p>
          <a:p>
            <a:r>
              <a:rPr lang="en-US" dirty="0" smtClean="0"/>
              <a:t>https://www.youtube.com/watch?v=A0edKgL9EgM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0CC1-4FA8-4B07-8795-20BDE6AD9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Oliver</a:t>
            </a:r>
            <a:r>
              <a:rPr lang="en-US" baseline="0" dirty="0" smtClean="0"/>
              <a:t> – The rhetoric of swarm (first 3 ½ minutes)</a:t>
            </a:r>
            <a:endParaRPr lang="en-US" dirty="0" smtClean="0"/>
          </a:p>
          <a:p>
            <a:r>
              <a:rPr lang="en-US" dirty="0" smtClean="0"/>
              <a:t>https://www.youtube.com/watch?v=umqvYhb3wf4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7B3D7-5D87-4659-B076-349AFADB3D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sng" dirty="0" smtClean="0"/>
              <a:t>Trump is a ------: White House hopeful plays fill-in-the-blanks with voters</a:t>
            </a:r>
          </a:p>
          <a:p>
            <a:r>
              <a:rPr lang="en-US" dirty="0" smtClean="0"/>
              <a:t>http://www.reuters.com/article/us-usa-election-trump-language-idUSKCN0VQ035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98E3D-4996-44A2-BB03-E2606EECE2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25464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Digital Politics – Election </a:t>
            </a:r>
            <a:r>
              <a:rPr lang="en-US" dirty="0"/>
              <a:t>2016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Dr. Jason Jarvis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Loyola Marymount 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53457"/>
            <a:ext cx="4495799" cy="4495799"/>
          </a:xfrm>
        </p:spPr>
      </p:pic>
    </p:spTree>
    <p:extLst>
      <p:ext uri="{BB962C8B-B14F-4D97-AF65-F5344CB8AC3E}">
        <p14:creationId xmlns:p14="http://schemas.microsoft.com/office/powerpoint/2010/main" val="353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7315200" cy="838200"/>
          </a:xfrm>
        </p:spPr>
        <p:txBody>
          <a:bodyPr/>
          <a:lstStyle/>
          <a:p>
            <a:pPr algn="ctr"/>
            <a:r>
              <a:rPr lang="en-US" dirty="0" smtClean="0"/>
              <a:t>Enthymeme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0"/>
            <a:ext cx="5257800" cy="4812792"/>
          </a:xfrm>
        </p:spPr>
        <p:txBody>
          <a:bodyPr>
            <a:normAutofit/>
          </a:bodyPr>
          <a:lstStyle/>
          <a:p>
            <a:r>
              <a:rPr lang="en-US" dirty="0"/>
              <a:t>"With a name like </a:t>
            </a:r>
            <a:r>
              <a:rPr lang="en-US" dirty="0" err="1"/>
              <a:t>Smucker's</a:t>
            </a:r>
            <a:r>
              <a:rPr lang="en-US" dirty="0"/>
              <a:t>, it has to be good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r>
              <a:rPr lang="en-US" dirty="0" smtClean="0"/>
              <a:t>“She could not have committed this awful crime.  I have known here since she was a child.”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"Now, I don't know or have never met my candidate; and for that reason I am more apt to say something good of him than anyone else</a:t>
            </a:r>
            <a:r>
              <a:rPr lang="en-US" dirty="0" smtClean="0"/>
              <a:t>.“ – Will Rogers</a:t>
            </a:r>
          </a:p>
          <a:p>
            <a:endParaRPr lang="en-US" dirty="0"/>
          </a:p>
          <a:p>
            <a:r>
              <a:rPr lang="en-US" dirty="0" smtClean="0"/>
              <a:t>“The gloves did not fit.  If it doesn’t fit, you must acquit.” – Johnny Cochran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26" y="1752600"/>
            <a:ext cx="3200400" cy="4800600"/>
          </a:xfrm>
        </p:spPr>
      </p:pic>
    </p:spTree>
    <p:extLst>
      <p:ext uri="{BB962C8B-B14F-4D97-AF65-F5344CB8AC3E}">
        <p14:creationId xmlns:p14="http://schemas.microsoft.com/office/powerpoint/2010/main" val="3533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98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Enthymeme practice: </a:t>
            </a:r>
            <a:br>
              <a:rPr lang="en-US" dirty="0" smtClean="0"/>
            </a:br>
            <a:r>
              <a:rPr lang="en-US" dirty="0" smtClean="0"/>
              <a:t>President Elect Trump means _____?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828800"/>
            <a:ext cx="4495800" cy="4953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u="sng" dirty="0" smtClean="0"/>
              <a:t>1) On Muslims:</a:t>
            </a:r>
          </a:p>
          <a:p>
            <a:pPr marL="118872" indent="0">
              <a:buNone/>
            </a:pPr>
            <a:r>
              <a:rPr lang="en-US" dirty="0" smtClean="0"/>
              <a:t>"I </a:t>
            </a:r>
            <a:r>
              <a:rPr lang="en-US" dirty="0"/>
              <a:t>talked about Muslims," he said. "We have to have a temporary something, because there's something going on that's not good</a:t>
            </a:r>
            <a:r>
              <a:rPr lang="en-US" dirty="0" smtClean="0"/>
              <a:t>.“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u="sng" dirty="0" smtClean="0"/>
              <a:t>2) On China: &lt;Fill in the Blank&gt;</a:t>
            </a:r>
          </a:p>
          <a:p>
            <a:pPr marL="118872" indent="0">
              <a:buNone/>
            </a:pPr>
            <a:r>
              <a:rPr lang="en-US" dirty="0" smtClean="0"/>
              <a:t>"They've </a:t>
            </a:r>
            <a:r>
              <a:rPr lang="en-US" dirty="0"/>
              <a:t>taken our jobs, they've taken our base, they've taken our money, and I love China, they get along great with me, I told you I have all these people, I do business with China, they agree with me. They </a:t>
            </a:r>
            <a:r>
              <a:rPr lang="en-US" dirty="0" smtClean="0"/>
              <a:t>can't: ________?________."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9" y="2667000"/>
            <a:ext cx="4584601" cy="3067335"/>
          </a:xfrm>
        </p:spPr>
      </p:pic>
    </p:spTree>
    <p:extLst>
      <p:ext uri="{BB962C8B-B14F-4D97-AF65-F5344CB8AC3E}">
        <p14:creationId xmlns:p14="http://schemas.microsoft.com/office/powerpoint/2010/main" val="3299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1"/>
            <a:ext cx="7696200" cy="13715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Digital politics – Election 2016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503352" cy="2598304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905000"/>
            <a:ext cx="4572000" cy="48006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Social media rules –</a:t>
            </a:r>
          </a:p>
          <a:p>
            <a:pPr lvl="1"/>
            <a:r>
              <a:rPr lang="en-US" sz="2600" dirty="0" smtClean="0"/>
              <a:t>Trump is a Twitter Master</a:t>
            </a:r>
          </a:p>
          <a:p>
            <a:r>
              <a:rPr lang="en-US" sz="2800" u="sng" dirty="0" smtClean="0"/>
              <a:t>Rhetorical Tools</a:t>
            </a:r>
            <a:r>
              <a:rPr lang="en-US" sz="2800" dirty="0" smtClean="0"/>
              <a:t>: </a:t>
            </a:r>
          </a:p>
          <a:p>
            <a:pPr lvl="1"/>
            <a:r>
              <a:rPr lang="en-US" sz="2800" dirty="0" smtClean="0"/>
              <a:t>Metaphors</a:t>
            </a:r>
            <a:endParaRPr lang="en-US" sz="2800" dirty="0"/>
          </a:p>
          <a:p>
            <a:pPr lvl="1"/>
            <a:r>
              <a:rPr lang="en-US" sz="2800" dirty="0" smtClean="0"/>
              <a:t>Enthymemes</a:t>
            </a:r>
          </a:p>
          <a:p>
            <a:pPr lvl="1"/>
            <a:endParaRPr lang="en-US" u="sng" dirty="0"/>
          </a:p>
          <a:p>
            <a:r>
              <a:rPr lang="en-US" sz="2800" u="sng" dirty="0" smtClean="0"/>
              <a:t>Texts:</a:t>
            </a:r>
          </a:p>
          <a:p>
            <a:pPr lvl="1"/>
            <a:r>
              <a:rPr lang="en-US" sz="2400" dirty="0" smtClean="0"/>
              <a:t>Trump Twitter Feed</a:t>
            </a:r>
          </a:p>
          <a:p>
            <a:pPr lvl="1"/>
            <a:r>
              <a:rPr lang="en-US" sz="2400" dirty="0" smtClean="0"/>
              <a:t>Trump Acceptance Speech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1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Twitter – A 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1524000"/>
            <a:ext cx="3962400" cy="5105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Created: 2006 </a:t>
            </a:r>
          </a:p>
          <a:p>
            <a:r>
              <a:rPr lang="en-US" dirty="0" smtClean="0"/>
              <a:t>Founders: Jack Dorsey, Noah Glass, Biz Stone and Evan Williams</a:t>
            </a:r>
            <a:endParaRPr lang="en-US" dirty="0"/>
          </a:p>
          <a:p>
            <a:r>
              <a:rPr lang="en-US" dirty="0" smtClean="0"/>
              <a:t>310 million regular users (March 2016)</a:t>
            </a:r>
          </a:p>
          <a:p>
            <a:pPr lvl="1"/>
            <a:r>
              <a:rPr lang="en-US" dirty="0" smtClean="0"/>
              <a:t>At least 5% of accounts are bots – roughly 20 million – programmed to follow, Tweet and re-Tweet</a:t>
            </a:r>
          </a:p>
          <a:p>
            <a:r>
              <a:rPr lang="en-US" dirty="0" smtClean="0"/>
              <a:t>Election day: 40 million tweets by 10 pm</a:t>
            </a:r>
          </a:p>
          <a:p>
            <a:endParaRPr lang="en-US" dirty="0"/>
          </a:p>
          <a:p>
            <a:r>
              <a:rPr lang="en-US" dirty="0" smtClean="0"/>
              <a:t>140 characters – Twitter relies on </a:t>
            </a:r>
            <a:r>
              <a:rPr lang="en-US" dirty="0" smtClean="0">
                <a:solidFill>
                  <a:srgbClr val="FFFF00"/>
                </a:solidFill>
              </a:rPr>
              <a:t>enthymemes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metaphors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Funny Twitter Quotes - 30 Pics | Bacon Wrapped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9" y="1905000"/>
            <a:ext cx="4841536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1371600"/>
            <a:ext cx="5105400" cy="5486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800" dirty="0" smtClean="0"/>
              <a:t>A </a:t>
            </a:r>
            <a:r>
              <a:rPr lang="en-US" sz="1800" dirty="0"/>
              <a:t>metaphor is a figure of speech that refers to one thing by mentioning another thing. </a:t>
            </a:r>
          </a:p>
          <a:p>
            <a:pPr marL="45720" indent="0">
              <a:buNone/>
            </a:pPr>
            <a:endParaRPr lang="en-US" sz="1800" b="1" dirty="0" smtClean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1) </a:t>
            </a:r>
            <a:r>
              <a:rPr lang="en-US" sz="1800" b="1" u="sng" dirty="0" smtClean="0">
                <a:solidFill>
                  <a:srgbClr val="FFC000"/>
                </a:solidFill>
              </a:rPr>
              <a:t>Tenor:</a:t>
            </a:r>
          </a:p>
          <a:p>
            <a:r>
              <a:rPr lang="en-US" dirty="0" smtClean="0"/>
              <a:t>The topic or subject that is being explained</a:t>
            </a:r>
          </a:p>
          <a:p>
            <a:pPr lvl="1"/>
            <a:r>
              <a:rPr lang="en-US" dirty="0" smtClean="0"/>
              <a:t>OFTEN IMPLIED and not explicit</a:t>
            </a:r>
          </a:p>
          <a:p>
            <a:pPr marL="45720" indent="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2) </a:t>
            </a:r>
            <a:r>
              <a:rPr lang="en-US" sz="1800" b="1" u="sng" dirty="0" smtClean="0">
                <a:solidFill>
                  <a:srgbClr val="FFC000"/>
                </a:solidFill>
              </a:rPr>
              <a:t>Vehicle:</a:t>
            </a:r>
          </a:p>
          <a:p>
            <a:r>
              <a:rPr lang="en-US" dirty="0" smtClean="0"/>
              <a:t>Mechanism or the lens being applied to the subject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Example: </a:t>
            </a:r>
          </a:p>
          <a:p>
            <a:r>
              <a:rPr lang="en-US" dirty="0" smtClean="0"/>
              <a:t>Tenor: </a:t>
            </a:r>
          </a:p>
          <a:p>
            <a:pPr lvl="2"/>
            <a:r>
              <a:rPr lang="en-US" sz="1800" dirty="0" smtClean="0"/>
              <a:t>Piglet/Baby pig</a:t>
            </a:r>
          </a:p>
          <a:p>
            <a:r>
              <a:rPr lang="en-US" dirty="0" smtClean="0"/>
              <a:t>Vehicle: </a:t>
            </a:r>
          </a:p>
          <a:p>
            <a:pPr lvl="2"/>
            <a:r>
              <a:rPr lang="en-US" sz="1800" dirty="0" smtClean="0"/>
              <a:t>Plant/Seed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96551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792162"/>
          </a:xfrm>
        </p:spPr>
        <p:txBody>
          <a:bodyPr/>
          <a:lstStyle/>
          <a:p>
            <a:pPr algn="ctr"/>
            <a:r>
              <a:rPr lang="en-US" dirty="0" smtClean="0"/>
              <a:t>2 parts to a metaphor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4724400" cy="5105400"/>
          </a:xfrm>
        </p:spPr>
        <p:txBody>
          <a:bodyPr>
            <a:normAutofit fontScale="92500"/>
          </a:bodyPr>
          <a:lstStyle/>
          <a:p>
            <a:r>
              <a:rPr lang="en-US" sz="2400" u="sng" dirty="0" smtClean="0"/>
              <a:t>Metaphors are usually wrong</a:t>
            </a:r>
          </a:p>
          <a:p>
            <a:pPr lvl="1"/>
            <a:r>
              <a:rPr lang="en-US" sz="2400" i="1" dirty="0" smtClean="0"/>
              <a:t>They do not describe the actual world, they draw comparisons</a:t>
            </a:r>
          </a:p>
          <a:p>
            <a:r>
              <a:rPr lang="en-US" sz="2400" u="sng" dirty="0" smtClean="0"/>
              <a:t>The metaphors we use imply a particular view of the world ~</a:t>
            </a:r>
          </a:p>
          <a:p>
            <a:pPr lvl="1"/>
            <a:r>
              <a:rPr lang="en-US" sz="2400" dirty="0" smtClean="0"/>
              <a:t>Example:</a:t>
            </a:r>
          </a:p>
          <a:p>
            <a:pPr lvl="2"/>
            <a:r>
              <a:rPr lang="en-US" sz="2400" dirty="0" smtClean="0"/>
              <a:t>Life’s a beach</a:t>
            </a:r>
          </a:p>
          <a:p>
            <a:pPr lvl="2"/>
            <a:r>
              <a:rPr lang="en-US" sz="2400" dirty="0" smtClean="0"/>
              <a:t>Life is </a:t>
            </a:r>
            <a:r>
              <a:rPr lang="en-US" sz="2400" dirty="0" smtClean="0"/>
              <a:t>hell</a:t>
            </a:r>
          </a:p>
          <a:p>
            <a:pPr marL="502920" lvl="2" indent="0">
              <a:buNone/>
            </a:pPr>
            <a:endParaRPr lang="en-US" sz="2400" dirty="0" smtClean="0"/>
          </a:p>
          <a:p>
            <a:r>
              <a:rPr lang="en-US" sz="2400" dirty="0" smtClean="0"/>
              <a:t>Why did the speaker choose the tenor and vehicle?</a:t>
            </a:r>
          </a:p>
          <a:p>
            <a:pPr lvl="1"/>
            <a:r>
              <a:rPr lang="en-US" sz="2200" dirty="0" smtClean="0"/>
              <a:t>What does this tell us about the MOTIVES of the speaker</a:t>
            </a:r>
            <a:r>
              <a:rPr lang="en-US" sz="2200" dirty="0"/>
              <a:t>?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1" y="2133600"/>
            <a:ext cx="4254119" cy="33947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~ Metaphors are important because ~&gt;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4114800" cy="4876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600" dirty="0"/>
              <a:t>The world is a </a:t>
            </a:r>
            <a:r>
              <a:rPr lang="en-US" sz="3600" dirty="0" smtClean="0"/>
              <a:t>vampire</a:t>
            </a:r>
          </a:p>
          <a:p>
            <a:endParaRPr lang="en-US" sz="3600" dirty="0"/>
          </a:p>
          <a:p>
            <a:r>
              <a:rPr lang="en-US" sz="3600" dirty="0"/>
              <a:t>The world is my oyster</a:t>
            </a:r>
          </a:p>
          <a:p>
            <a:endParaRPr lang="en-US" sz="3600" dirty="0" smtClean="0"/>
          </a:p>
          <a:p>
            <a:r>
              <a:rPr lang="en-US" sz="3600" dirty="0" smtClean="0"/>
              <a:t>“Time is money”</a:t>
            </a:r>
          </a:p>
          <a:p>
            <a:endParaRPr lang="en-US" sz="3600" dirty="0" smtClean="0"/>
          </a:p>
          <a:p>
            <a:r>
              <a:rPr lang="en-US" sz="3600" dirty="0" smtClean="0"/>
              <a:t>“War is hell”</a:t>
            </a:r>
          </a:p>
          <a:p>
            <a:endParaRPr lang="en-US" sz="3600" dirty="0" smtClean="0"/>
          </a:p>
          <a:p>
            <a:r>
              <a:rPr lang="en-US" sz="3600" dirty="0" smtClean="0"/>
              <a:t>“Men are dogs”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3552"/>
            <a:ext cx="4343400" cy="358764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pPr algn="ctr"/>
            <a:r>
              <a:rPr lang="en-US" dirty="0" smtClean="0"/>
              <a:t>~Examples of metaphors~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Rhetoric and reality – </a:t>
            </a:r>
            <a:br>
              <a:rPr lang="en-US" dirty="0" smtClean="0"/>
            </a:br>
            <a:r>
              <a:rPr lang="en-US" dirty="0" smtClean="0"/>
              <a:t>John Oliver explains the “swarm”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7326128" cy="3674583"/>
          </a:xfrm>
        </p:spPr>
      </p:pic>
    </p:spTree>
    <p:extLst>
      <p:ext uri="{BB962C8B-B14F-4D97-AF65-F5344CB8AC3E}">
        <p14:creationId xmlns:p14="http://schemas.microsoft.com/office/powerpoint/2010/main" val="13215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76200" y="1905000"/>
            <a:ext cx="3810000" cy="4724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“A migrant swarm is coming to Europe”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Vs. 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“Thousands of refugees are fleeing to Europe”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Metaphor practice: </a:t>
            </a:r>
            <a:br>
              <a:rPr lang="en-US" i="1" dirty="0" smtClean="0"/>
            </a:br>
            <a:r>
              <a:rPr lang="en-US" dirty="0" smtClean="0">
                <a:solidFill>
                  <a:srgbClr val="FFFF00"/>
                </a:solidFill>
              </a:rPr>
              <a:t>“Refugee” vs. “Swarm”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Europe's Refugee Crisis Solved? An Egyptian Billionaire Has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7238"/>
            <a:ext cx="5410200" cy="4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Rhetorical tools 1:  Enthymemes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752600"/>
            <a:ext cx="4572000" cy="495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Enthymeme:</a:t>
            </a:r>
          </a:p>
          <a:p>
            <a:r>
              <a:rPr lang="en-US" i="1" dirty="0" smtClean="0"/>
              <a:t>a </a:t>
            </a:r>
            <a:r>
              <a:rPr lang="en-US" i="1" dirty="0"/>
              <a:t>form of argument in which at least one premise remains unstated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Enthymemes invite the audience to </a:t>
            </a:r>
            <a:r>
              <a:rPr lang="en-US" dirty="0" smtClean="0">
                <a:solidFill>
                  <a:srgbClr val="FFFF00"/>
                </a:solidFill>
              </a:rPr>
              <a:t>fill in the blank</a:t>
            </a:r>
            <a:r>
              <a:rPr lang="en-US" dirty="0" smtClean="0"/>
              <a:t>, and complete the argument.  The audience helps to </a:t>
            </a:r>
            <a:r>
              <a:rPr lang="en-US" dirty="0" smtClean="0">
                <a:solidFill>
                  <a:srgbClr val="FFFF00"/>
                </a:solidFill>
              </a:rPr>
              <a:t>create the argument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Enthymemes create </a:t>
            </a:r>
            <a:r>
              <a:rPr lang="en-US" dirty="0" smtClean="0">
                <a:solidFill>
                  <a:srgbClr val="FFFF00"/>
                </a:solidFill>
              </a:rPr>
              <a:t>intimacy</a:t>
            </a:r>
            <a:r>
              <a:rPr lang="en-US" dirty="0" smtClean="0"/>
              <a:t> between speaker and audience</a:t>
            </a:r>
          </a:p>
          <a:p>
            <a:pPr lvl="1"/>
            <a:r>
              <a:rPr lang="en-US" dirty="0" smtClean="0"/>
              <a:t>Enthymemes encourage the audience to trust a speaker, b/c every audience member will read their own experiences into the speaker.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40" y="2438400"/>
            <a:ext cx="4211697" cy="2819400"/>
          </a:xfrm>
        </p:spPr>
      </p:pic>
    </p:spTree>
    <p:extLst>
      <p:ext uri="{BB962C8B-B14F-4D97-AF65-F5344CB8AC3E}">
        <p14:creationId xmlns:p14="http://schemas.microsoft.com/office/powerpoint/2010/main" val="5224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61</TotalTime>
  <Words>592</Words>
  <Application>Microsoft Office PowerPoint</Application>
  <PresentationFormat>On-screen Show (4:3)</PresentationFormat>
  <Paragraphs>97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Perspective</vt:lpstr>
      <vt:lpstr>Digital Politics – Election 2016 Dr. Jason Jarvis Loyola Marymount University </vt:lpstr>
      <vt:lpstr>Digital politics – Election 2016</vt:lpstr>
      <vt:lpstr>Twitter – A brief overview</vt:lpstr>
      <vt:lpstr>2 parts to a metaphor</vt:lpstr>
      <vt:lpstr>~ Metaphors are important because ~&gt;</vt:lpstr>
      <vt:lpstr>~Examples of metaphors~</vt:lpstr>
      <vt:lpstr>Rhetoric and reality –  John Oliver explains the “swarm”</vt:lpstr>
      <vt:lpstr>Metaphor practice:  “Refugee” vs. “Swarm”</vt:lpstr>
      <vt:lpstr>Rhetorical tools 1:  Enthymemes</vt:lpstr>
      <vt:lpstr>Enthymeme Practice</vt:lpstr>
      <vt:lpstr> Enthymeme practice:  President Elect Trump means _____?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Politics – Election 2016</dc:title>
  <dc:creator>Jarvis, Jason</dc:creator>
  <cp:lastModifiedBy>Jarvis, Jason</cp:lastModifiedBy>
  <cp:revision>8</cp:revision>
  <dcterms:created xsi:type="dcterms:W3CDTF">2006-08-16T00:00:00Z</dcterms:created>
  <dcterms:modified xsi:type="dcterms:W3CDTF">2016-11-10T19:11:25Z</dcterms:modified>
</cp:coreProperties>
</file>